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2" r:id="rId1"/>
  </p:sldMasterIdLst>
  <p:notesMasterIdLst>
    <p:notesMasterId r:id="rId26"/>
  </p:notesMasterIdLst>
  <p:sldIdLst>
    <p:sldId id="932" r:id="rId2"/>
    <p:sldId id="933" r:id="rId3"/>
    <p:sldId id="925" r:id="rId4"/>
    <p:sldId id="1007" r:id="rId5"/>
    <p:sldId id="993" r:id="rId6"/>
    <p:sldId id="994" r:id="rId7"/>
    <p:sldId id="995" r:id="rId8"/>
    <p:sldId id="1000" r:id="rId9"/>
    <p:sldId id="996" r:id="rId10"/>
    <p:sldId id="997" r:id="rId11"/>
    <p:sldId id="971" r:id="rId12"/>
    <p:sldId id="943" r:id="rId13"/>
    <p:sldId id="369" r:id="rId14"/>
    <p:sldId id="429" r:id="rId15"/>
    <p:sldId id="973" r:id="rId16"/>
    <p:sldId id="259" r:id="rId17"/>
    <p:sldId id="1004" r:id="rId18"/>
    <p:sldId id="293" r:id="rId19"/>
    <p:sldId id="263" r:id="rId20"/>
    <p:sldId id="952" r:id="rId21"/>
    <p:sldId id="998" r:id="rId22"/>
    <p:sldId id="282" r:id="rId23"/>
    <p:sldId id="999" r:id="rId24"/>
    <p:sldId id="990" r:id="rId25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22"/>
    <p:restoredTop sz="95037"/>
  </p:normalViewPr>
  <p:slideViewPr>
    <p:cSldViewPr>
      <p:cViewPr varScale="1">
        <p:scale>
          <a:sx n="121" d="100"/>
          <a:sy n="121" d="100"/>
        </p:scale>
        <p:origin x="280" y="1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157FAF-EA06-472E-9A79-8454D57266B1}" type="doc">
      <dgm:prSet loTypeId="urn:microsoft.com/office/officeart/2017/3/layout/DropPinTimeline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0ECD4A5A-1DE1-4F18-B72D-C2BF6F0A3B07}">
      <dgm:prSet/>
      <dgm:spPr/>
      <dgm:t>
        <a:bodyPr/>
        <a:lstStyle/>
        <a:p>
          <a:pPr>
            <a:defRPr b="1"/>
          </a:pPr>
          <a:r>
            <a:rPr lang="en-US"/>
            <a:t>1978</a:t>
          </a:r>
        </a:p>
      </dgm:t>
    </dgm:pt>
    <dgm:pt modelId="{FA12A539-8666-4CAD-B942-66166529FE83}" type="parTrans" cxnId="{0623BB0A-6382-4CF8-BE08-2F23E45AC516}">
      <dgm:prSet/>
      <dgm:spPr/>
      <dgm:t>
        <a:bodyPr/>
        <a:lstStyle/>
        <a:p>
          <a:endParaRPr lang="en-US"/>
        </a:p>
      </dgm:t>
    </dgm:pt>
    <dgm:pt modelId="{44096691-AAFD-4217-BC67-5E1998F10EFE}" type="sibTrans" cxnId="{0623BB0A-6382-4CF8-BE08-2F23E45AC516}">
      <dgm:prSet/>
      <dgm:spPr/>
      <dgm:t>
        <a:bodyPr/>
        <a:lstStyle/>
        <a:p>
          <a:endParaRPr lang="en-US"/>
        </a:p>
      </dgm:t>
    </dgm:pt>
    <dgm:pt modelId="{8775CDAA-E577-4095-BA29-EA313F7BA057}">
      <dgm:prSet/>
      <dgm:spPr/>
      <dgm:t>
        <a:bodyPr/>
        <a:lstStyle/>
        <a:p>
          <a:r>
            <a:rPr lang="en-US" dirty="0"/>
            <a:t>Protection of Children Act 1978</a:t>
          </a:r>
        </a:p>
      </dgm:t>
    </dgm:pt>
    <dgm:pt modelId="{5B7F926D-89CB-460C-BEE3-3EBB94B25084}" type="parTrans" cxnId="{C5DE3A7C-C499-433B-8AFC-403696F74388}">
      <dgm:prSet/>
      <dgm:spPr/>
      <dgm:t>
        <a:bodyPr/>
        <a:lstStyle/>
        <a:p>
          <a:endParaRPr lang="en-US"/>
        </a:p>
      </dgm:t>
    </dgm:pt>
    <dgm:pt modelId="{4EAF03E1-7054-4185-B66B-2462EA47C2A7}" type="sibTrans" cxnId="{C5DE3A7C-C499-433B-8AFC-403696F74388}">
      <dgm:prSet/>
      <dgm:spPr/>
      <dgm:t>
        <a:bodyPr/>
        <a:lstStyle/>
        <a:p>
          <a:endParaRPr lang="en-US"/>
        </a:p>
      </dgm:t>
    </dgm:pt>
    <dgm:pt modelId="{6ACC7164-2854-4B58-A1FB-7B18C1B2DE90}">
      <dgm:prSet/>
      <dgm:spPr/>
      <dgm:t>
        <a:bodyPr/>
        <a:lstStyle/>
        <a:p>
          <a:pPr>
            <a:defRPr b="1"/>
          </a:pPr>
          <a:r>
            <a:rPr lang="en-US"/>
            <a:t>1983</a:t>
          </a:r>
        </a:p>
      </dgm:t>
    </dgm:pt>
    <dgm:pt modelId="{EE3791D8-F5DA-45B5-88D7-CDE84707ADF5}" type="parTrans" cxnId="{0B59CC79-C12B-4F96-B90C-B2B02C6327BE}">
      <dgm:prSet/>
      <dgm:spPr/>
      <dgm:t>
        <a:bodyPr/>
        <a:lstStyle/>
        <a:p>
          <a:endParaRPr lang="en-US"/>
        </a:p>
      </dgm:t>
    </dgm:pt>
    <dgm:pt modelId="{CEAA8677-5BAE-47CC-8048-6AC76CA3E5EE}" type="sibTrans" cxnId="{0B59CC79-C12B-4F96-B90C-B2B02C6327BE}">
      <dgm:prSet/>
      <dgm:spPr/>
      <dgm:t>
        <a:bodyPr/>
        <a:lstStyle/>
        <a:p>
          <a:endParaRPr lang="en-US"/>
        </a:p>
      </dgm:t>
    </dgm:pt>
    <dgm:pt modelId="{3539C9FF-1EC2-4B56-A6B6-29371905ED48}">
      <dgm:prSet/>
      <dgm:spPr/>
      <dgm:t>
        <a:bodyPr/>
        <a:lstStyle/>
        <a:p>
          <a:r>
            <a:rPr lang="en-US" b="0" dirty="0"/>
            <a:t>First commercially available mobile phone</a:t>
          </a:r>
        </a:p>
      </dgm:t>
    </dgm:pt>
    <dgm:pt modelId="{EB5ABA96-D6FE-4A70-AF14-90414EB42D0D}" type="parTrans" cxnId="{8332B62D-4363-4198-91B8-6C8D247A0C06}">
      <dgm:prSet/>
      <dgm:spPr/>
      <dgm:t>
        <a:bodyPr/>
        <a:lstStyle/>
        <a:p>
          <a:endParaRPr lang="en-US"/>
        </a:p>
      </dgm:t>
    </dgm:pt>
    <dgm:pt modelId="{9ACD236F-4E02-47DB-8AB8-B319EE48947C}" type="sibTrans" cxnId="{8332B62D-4363-4198-91B8-6C8D247A0C06}">
      <dgm:prSet/>
      <dgm:spPr/>
      <dgm:t>
        <a:bodyPr/>
        <a:lstStyle/>
        <a:p>
          <a:endParaRPr lang="en-US"/>
        </a:p>
      </dgm:t>
    </dgm:pt>
    <dgm:pt modelId="{225A5F2F-F613-4334-9E09-AF9755C00FF8}">
      <dgm:prSet/>
      <dgm:spPr/>
      <dgm:t>
        <a:bodyPr/>
        <a:lstStyle/>
        <a:p>
          <a:pPr>
            <a:defRPr b="1"/>
          </a:pPr>
          <a:r>
            <a:rPr lang="en-US" dirty="0"/>
            <a:t>2002</a:t>
          </a:r>
        </a:p>
      </dgm:t>
    </dgm:pt>
    <dgm:pt modelId="{4470AB19-5C14-485E-AFE1-F1F802AD2B9E}" type="parTrans" cxnId="{02058AD5-3D8E-4E11-9897-83BCCB16E9F9}">
      <dgm:prSet/>
      <dgm:spPr/>
      <dgm:t>
        <a:bodyPr/>
        <a:lstStyle/>
        <a:p>
          <a:endParaRPr lang="en-US"/>
        </a:p>
      </dgm:t>
    </dgm:pt>
    <dgm:pt modelId="{A20AFA8B-99C4-4EDB-BEFE-F8CFF062BADE}" type="sibTrans" cxnId="{02058AD5-3D8E-4E11-9897-83BCCB16E9F9}">
      <dgm:prSet/>
      <dgm:spPr/>
      <dgm:t>
        <a:bodyPr/>
        <a:lstStyle/>
        <a:p>
          <a:endParaRPr lang="en-US"/>
        </a:p>
      </dgm:t>
    </dgm:pt>
    <dgm:pt modelId="{F75D713F-BC50-43CB-98A2-A781AF862595}">
      <dgm:prSet/>
      <dgm:spPr/>
      <dgm:t>
        <a:bodyPr/>
        <a:lstStyle/>
        <a:p>
          <a:r>
            <a:rPr lang="en-US" b="0" dirty="0"/>
            <a:t>Europe’s first commercially available camera phone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126DBC7B-C9BC-4A15-BB20-FE1C10C81FEA}" type="parTrans" cxnId="{AEA6B82B-2F9C-4353-AFBC-DD4E4F195446}">
      <dgm:prSet/>
      <dgm:spPr/>
      <dgm:t>
        <a:bodyPr/>
        <a:lstStyle/>
        <a:p>
          <a:endParaRPr lang="en-US"/>
        </a:p>
      </dgm:t>
    </dgm:pt>
    <dgm:pt modelId="{DABEB3B2-D9E1-436B-AFF6-29872D73CFB8}" type="sibTrans" cxnId="{AEA6B82B-2F9C-4353-AFBC-DD4E4F195446}">
      <dgm:prSet/>
      <dgm:spPr/>
      <dgm:t>
        <a:bodyPr/>
        <a:lstStyle/>
        <a:p>
          <a:endParaRPr lang="en-US"/>
        </a:p>
      </dgm:t>
    </dgm:pt>
    <dgm:pt modelId="{138EB594-A097-44AD-81CB-3E9E39508390}">
      <dgm:prSet/>
      <dgm:spPr/>
      <dgm:t>
        <a:bodyPr/>
        <a:lstStyle/>
        <a:p>
          <a:pPr>
            <a:defRPr b="1"/>
          </a:pPr>
          <a:r>
            <a:rPr lang="en-US" dirty="0"/>
            <a:t>2003</a:t>
          </a:r>
        </a:p>
      </dgm:t>
    </dgm:pt>
    <dgm:pt modelId="{C64F9267-C455-4718-9EB0-A92A1C9FE8AC}" type="parTrans" cxnId="{D074D187-A840-477B-BB6F-6CF2FCA240D4}">
      <dgm:prSet/>
      <dgm:spPr/>
      <dgm:t>
        <a:bodyPr/>
        <a:lstStyle/>
        <a:p>
          <a:endParaRPr lang="en-US"/>
        </a:p>
      </dgm:t>
    </dgm:pt>
    <dgm:pt modelId="{8A1687BC-0CDE-4E60-9FA9-0296709998E8}" type="sibTrans" cxnId="{D074D187-A840-477B-BB6F-6CF2FCA240D4}">
      <dgm:prSet/>
      <dgm:spPr/>
      <dgm:t>
        <a:bodyPr/>
        <a:lstStyle/>
        <a:p>
          <a:endParaRPr lang="en-US"/>
        </a:p>
      </dgm:t>
    </dgm:pt>
    <dgm:pt modelId="{F345C37D-121E-4B67-BAEE-5123D4540E42}">
      <dgm:prSet/>
      <dgm:spPr/>
      <dgm:t>
        <a:bodyPr/>
        <a:lstStyle/>
        <a:p>
          <a:r>
            <a:rPr lang="en-US" dirty="0"/>
            <a:t>Sexual Offences Act amends the Protection of Children Act</a:t>
          </a:r>
        </a:p>
      </dgm:t>
    </dgm:pt>
    <dgm:pt modelId="{D7CBDECD-0248-4B31-BDF0-27F50C392DB7}" type="parTrans" cxnId="{CD4BFEF2-94B8-488B-9C9B-DA8C3800F7EF}">
      <dgm:prSet/>
      <dgm:spPr/>
      <dgm:t>
        <a:bodyPr/>
        <a:lstStyle/>
        <a:p>
          <a:endParaRPr lang="en-US"/>
        </a:p>
      </dgm:t>
    </dgm:pt>
    <dgm:pt modelId="{3E0F0D83-1090-446B-BD20-513CD044C2E4}" type="sibTrans" cxnId="{CD4BFEF2-94B8-488B-9C9B-DA8C3800F7EF}">
      <dgm:prSet/>
      <dgm:spPr/>
      <dgm:t>
        <a:bodyPr/>
        <a:lstStyle/>
        <a:p>
          <a:endParaRPr lang="en-US"/>
        </a:p>
      </dgm:t>
    </dgm:pt>
    <dgm:pt modelId="{6C0C7083-1050-465D-AB9C-D8E695C2D896}">
      <dgm:prSet/>
      <dgm:spPr/>
      <dgm:t>
        <a:bodyPr/>
        <a:lstStyle/>
        <a:p>
          <a:pPr>
            <a:defRPr b="1"/>
          </a:pPr>
          <a:r>
            <a:rPr lang="en-US"/>
            <a:t>2007</a:t>
          </a:r>
        </a:p>
      </dgm:t>
    </dgm:pt>
    <dgm:pt modelId="{E13F37A6-1E41-4945-9CDF-AD63B34CDEA4}" type="parTrans" cxnId="{621EFA3F-BFC1-4504-B599-50D6D54169D5}">
      <dgm:prSet/>
      <dgm:spPr/>
      <dgm:t>
        <a:bodyPr/>
        <a:lstStyle/>
        <a:p>
          <a:endParaRPr lang="en-US"/>
        </a:p>
      </dgm:t>
    </dgm:pt>
    <dgm:pt modelId="{9E3E923E-74E0-413A-BC55-688E4B7E3EDF}" type="sibTrans" cxnId="{621EFA3F-BFC1-4504-B599-50D6D54169D5}">
      <dgm:prSet/>
      <dgm:spPr/>
      <dgm:t>
        <a:bodyPr/>
        <a:lstStyle/>
        <a:p>
          <a:endParaRPr lang="en-US"/>
        </a:p>
      </dgm:t>
    </dgm:pt>
    <dgm:pt modelId="{5B20641D-99EA-46C4-9EB6-910C88844200}">
      <dgm:prSet/>
      <dgm:spPr/>
      <dgm:t>
        <a:bodyPr/>
        <a:lstStyle/>
        <a:p>
          <a:r>
            <a:rPr lang="en-US" dirty="0"/>
            <a:t>First iPhone released</a:t>
          </a:r>
        </a:p>
      </dgm:t>
    </dgm:pt>
    <dgm:pt modelId="{D365945E-DC7C-40C3-966A-522BBD8D6F5C}" type="parTrans" cxnId="{6D36C449-EED8-4126-983D-59D437D78A46}">
      <dgm:prSet/>
      <dgm:spPr/>
      <dgm:t>
        <a:bodyPr/>
        <a:lstStyle/>
        <a:p>
          <a:endParaRPr lang="en-US"/>
        </a:p>
      </dgm:t>
    </dgm:pt>
    <dgm:pt modelId="{B7AB1BEF-2852-4CB2-B5E7-14DCE83A1F8D}" type="sibTrans" cxnId="{6D36C449-EED8-4126-983D-59D437D78A46}">
      <dgm:prSet/>
      <dgm:spPr/>
      <dgm:t>
        <a:bodyPr/>
        <a:lstStyle/>
        <a:p>
          <a:endParaRPr lang="en-US"/>
        </a:p>
      </dgm:t>
    </dgm:pt>
    <dgm:pt modelId="{5E83B3C5-B7A6-48DD-8640-E10162A1D3C8}">
      <dgm:prSet/>
      <dgm:spPr/>
      <dgm:t>
        <a:bodyPr/>
        <a:lstStyle/>
        <a:p>
          <a:pPr>
            <a:defRPr b="1"/>
          </a:pPr>
          <a:r>
            <a:rPr lang="en-US" dirty="0"/>
            <a:t>2009</a:t>
          </a:r>
        </a:p>
      </dgm:t>
    </dgm:pt>
    <dgm:pt modelId="{63FDD6B4-D25A-43D6-A85C-F9BA0FD1A248}" type="parTrans" cxnId="{7FE8529B-6DC9-4CAA-AC31-9E466FF4EA49}">
      <dgm:prSet/>
      <dgm:spPr/>
      <dgm:t>
        <a:bodyPr/>
        <a:lstStyle/>
        <a:p>
          <a:endParaRPr lang="en-US"/>
        </a:p>
      </dgm:t>
    </dgm:pt>
    <dgm:pt modelId="{B1D52363-0353-4149-922A-315214D496E3}" type="sibTrans" cxnId="{7FE8529B-6DC9-4CAA-AC31-9E466FF4EA49}">
      <dgm:prSet/>
      <dgm:spPr/>
      <dgm:t>
        <a:bodyPr/>
        <a:lstStyle/>
        <a:p>
          <a:endParaRPr lang="en-US"/>
        </a:p>
      </dgm:t>
    </dgm:pt>
    <dgm:pt modelId="{5274639D-85E2-414B-9A2A-F834F9436EC0}">
      <dgm:prSet/>
      <dgm:spPr/>
      <dgm:t>
        <a:bodyPr/>
        <a:lstStyle/>
        <a:p>
          <a:r>
            <a:rPr lang="en-US" dirty="0"/>
            <a:t>First academic studies on sexting published</a:t>
          </a:r>
        </a:p>
      </dgm:t>
    </dgm:pt>
    <dgm:pt modelId="{BC5C58AF-8522-4D16-B5A6-F54429E5D8A6}" type="parTrans" cxnId="{CA544827-C742-4538-8DB4-82AAA466A1CD}">
      <dgm:prSet/>
      <dgm:spPr/>
      <dgm:t>
        <a:bodyPr/>
        <a:lstStyle/>
        <a:p>
          <a:endParaRPr lang="en-US"/>
        </a:p>
      </dgm:t>
    </dgm:pt>
    <dgm:pt modelId="{2DFD21B4-3732-4F4A-9984-C83F93741A9B}" type="sibTrans" cxnId="{CA544827-C742-4538-8DB4-82AAA466A1CD}">
      <dgm:prSet/>
      <dgm:spPr/>
      <dgm:t>
        <a:bodyPr/>
        <a:lstStyle/>
        <a:p>
          <a:endParaRPr lang="en-US"/>
        </a:p>
      </dgm:t>
    </dgm:pt>
    <dgm:pt modelId="{22A27C62-0BF0-4A9B-B206-2EE2E2C50535}">
      <dgm:prSet/>
      <dgm:spPr/>
      <dgm:t>
        <a:bodyPr/>
        <a:lstStyle/>
        <a:p>
          <a:r>
            <a:rPr lang="en-US" b="0" dirty="0"/>
            <a:t>Outcome 21 developed by police for cases of consensual teen sexting</a:t>
          </a:r>
        </a:p>
      </dgm:t>
    </dgm:pt>
    <dgm:pt modelId="{64EB464B-2884-40AF-B6C1-17021A701D34}" type="parTrans" cxnId="{D15C7CFF-D288-453D-AB5A-B7C12817DAB1}">
      <dgm:prSet/>
      <dgm:spPr/>
      <dgm:t>
        <a:bodyPr/>
        <a:lstStyle/>
        <a:p>
          <a:endParaRPr lang="en-US"/>
        </a:p>
      </dgm:t>
    </dgm:pt>
    <dgm:pt modelId="{AFECDE2E-3ED6-467D-BF18-D304E81449FD}" type="sibTrans" cxnId="{D15C7CFF-D288-453D-AB5A-B7C12817DAB1}">
      <dgm:prSet/>
      <dgm:spPr/>
      <dgm:t>
        <a:bodyPr/>
        <a:lstStyle/>
        <a:p>
          <a:endParaRPr lang="en-US"/>
        </a:p>
      </dgm:t>
    </dgm:pt>
    <dgm:pt modelId="{4E45800F-8ABB-CA47-93E6-693C42A8C9F2}">
      <dgm:prSet/>
      <dgm:spPr/>
      <dgm:t>
        <a:bodyPr/>
        <a:lstStyle/>
        <a:p>
          <a:pPr>
            <a:defRPr b="1"/>
          </a:pPr>
          <a:r>
            <a:rPr lang="en-US" dirty="0"/>
            <a:t>2023</a:t>
          </a:r>
        </a:p>
      </dgm:t>
    </dgm:pt>
    <dgm:pt modelId="{2DB03AC3-7805-9E4B-9909-309D2B76643A}" type="parTrans" cxnId="{869A32A7-655C-A648-8CC2-7AE833DF78AD}">
      <dgm:prSet/>
      <dgm:spPr/>
      <dgm:t>
        <a:bodyPr/>
        <a:lstStyle/>
        <a:p>
          <a:endParaRPr lang="en-GB"/>
        </a:p>
      </dgm:t>
    </dgm:pt>
    <dgm:pt modelId="{9215AA72-C025-5D4E-B99A-D97BB137EBB3}" type="sibTrans" cxnId="{869A32A7-655C-A648-8CC2-7AE833DF78AD}">
      <dgm:prSet/>
      <dgm:spPr/>
      <dgm:t>
        <a:bodyPr/>
        <a:lstStyle/>
        <a:p>
          <a:endParaRPr lang="en-GB"/>
        </a:p>
      </dgm:t>
    </dgm:pt>
    <dgm:pt modelId="{FCA7799E-B7D1-544A-97A3-43356ED9655F}">
      <dgm:prSet/>
      <dgm:spPr/>
      <dgm:t>
        <a:bodyPr/>
        <a:lstStyle/>
        <a:p>
          <a:r>
            <a:rPr lang="en-US" b="0" dirty="0"/>
            <a:t>Online Safety Act adds new offences to the Sexual Offences Act.</a:t>
          </a:r>
        </a:p>
      </dgm:t>
    </dgm:pt>
    <dgm:pt modelId="{A007C862-5B26-C04E-8786-90F4EB40CD78}" type="parTrans" cxnId="{E3B692B9-17DC-1440-BF37-74F74D52FAEE}">
      <dgm:prSet/>
      <dgm:spPr/>
      <dgm:t>
        <a:bodyPr/>
        <a:lstStyle/>
        <a:p>
          <a:endParaRPr lang="en-GB"/>
        </a:p>
      </dgm:t>
    </dgm:pt>
    <dgm:pt modelId="{1F806843-8EE1-294D-9F2F-0F96FE847AF7}" type="sibTrans" cxnId="{E3B692B9-17DC-1440-BF37-74F74D52FAEE}">
      <dgm:prSet/>
      <dgm:spPr/>
      <dgm:t>
        <a:bodyPr/>
        <a:lstStyle/>
        <a:p>
          <a:endParaRPr lang="en-GB"/>
        </a:p>
      </dgm:t>
    </dgm:pt>
    <dgm:pt modelId="{986A4A8F-DD7D-1542-9E85-2ED7C223D73F}">
      <dgm:prSet/>
      <dgm:spPr/>
      <dgm:t>
        <a:bodyPr/>
        <a:lstStyle/>
        <a:p>
          <a:pPr>
            <a:defRPr b="1"/>
          </a:pPr>
          <a:r>
            <a:rPr lang="en-US" dirty="0"/>
            <a:t>2005</a:t>
          </a:r>
        </a:p>
      </dgm:t>
    </dgm:pt>
    <dgm:pt modelId="{6BD313C5-A023-7E4F-AE12-C14BA775D330}" type="parTrans" cxnId="{EC9E0F0D-68BF-724B-A6C5-3FCDA89223AC}">
      <dgm:prSet/>
      <dgm:spPr/>
      <dgm:t>
        <a:bodyPr/>
        <a:lstStyle/>
        <a:p>
          <a:endParaRPr lang="en-GB"/>
        </a:p>
      </dgm:t>
    </dgm:pt>
    <dgm:pt modelId="{C3173FD1-12F2-A343-9A9F-654F9D544907}" type="sibTrans" cxnId="{EC9E0F0D-68BF-724B-A6C5-3FCDA89223AC}">
      <dgm:prSet/>
      <dgm:spPr/>
      <dgm:t>
        <a:bodyPr/>
        <a:lstStyle/>
        <a:p>
          <a:endParaRPr lang="en-GB"/>
        </a:p>
      </dgm:t>
    </dgm:pt>
    <dgm:pt modelId="{D9D19D4D-9969-5441-BE91-B0ADD22502E3}">
      <dgm:prSet/>
      <dgm:spPr/>
      <dgm:t>
        <a:bodyPr/>
        <a:lstStyle/>
        <a:p>
          <a:r>
            <a:rPr lang="en-US" dirty="0"/>
            <a:t>Term 'Sexting' is coined</a:t>
          </a:r>
        </a:p>
      </dgm:t>
    </dgm:pt>
    <dgm:pt modelId="{50EE9368-F143-5B43-8DF0-D68616017A39}" type="parTrans" cxnId="{53661DA6-AC68-6E4C-A91E-FF0C99577673}">
      <dgm:prSet/>
      <dgm:spPr/>
      <dgm:t>
        <a:bodyPr/>
        <a:lstStyle/>
        <a:p>
          <a:endParaRPr lang="en-GB"/>
        </a:p>
      </dgm:t>
    </dgm:pt>
    <dgm:pt modelId="{F40D09AA-CEF6-C348-A327-9DF5D655857A}" type="sibTrans" cxnId="{53661DA6-AC68-6E4C-A91E-FF0C99577673}">
      <dgm:prSet/>
      <dgm:spPr/>
      <dgm:t>
        <a:bodyPr/>
        <a:lstStyle/>
        <a:p>
          <a:endParaRPr lang="en-GB"/>
        </a:p>
      </dgm:t>
    </dgm:pt>
    <dgm:pt modelId="{D2835C28-BDA5-9E4A-AC2B-2D5BC247E9A9}">
      <dgm:prSet/>
      <dgm:spPr/>
      <dgm:t>
        <a:bodyPr/>
        <a:lstStyle/>
        <a:p>
          <a:pPr>
            <a:defRPr b="1"/>
          </a:pPr>
          <a:r>
            <a:rPr lang="en-US" dirty="0"/>
            <a:t>2009</a:t>
          </a:r>
        </a:p>
      </dgm:t>
    </dgm:pt>
    <dgm:pt modelId="{BE8578CC-CB22-BF40-A4E9-7D1F6BCE1541}" type="parTrans" cxnId="{D0912934-AC18-A441-A55A-7FDFEC95B3D2}">
      <dgm:prSet/>
      <dgm:spPr/>
      <dgm:t>
        <a:bodyPr/>
        <a:lstStyle/>
        <a:p>
          <a:endParaRPr lang="en-GB"/>
        </a:p>
      </dgm:t>
    </dgm:pt>
    <dgm:pt modelId="{2283E730-ABC3-BF4D-9093-58A4D340B66D}" type="sibTrans" cxnId="{D0912934-AC18-A441-A55A-7FDFEC95B3D2}">
      <dgm:prSet/>
      <dgm:spPr/>
      <dgm:t>
        <a:bodyPr/>
        <a:lstStyle/>
        <a:p>
          <a:endParaRPr lang="en-GB"/>
        </a:p>
      </dgm:t>
    </dgm:pt>
    <dgm:pt modelId="{9C654395-32AD-F344-9873-19FB5DC678AA}">
      <dgm:prSet/>
      <dgm:spPr/>
      <dgm:t>
        <a:bodyPr/>
        <a:lstStyle/>
        <a:p>
          <a:pPr>
            <a:defRPr b="1"/>
          </a:pPr>
          <a:r>
            <a:rPr lang="en-US" b="0" dirty="0"/>
            <a:t>1980s</a:t>
          </a:r>
        </a:p>
      </dgm:t>
    </dgm:pt>
    <dgm:pt modelId="{5AF72D34-8C80-FB49-A0EF-A27201630292}" type="parTrans" cxnId="{B424F61E-738F-B44C-B19D-9BED902AE87D}">
      <dgm:prSet/>
      <dgm:spPr/>
      <dgm:t>
        <a:bodyPr/>
        <a:lstStyle/>
        <a:p>
          <a:endParaRPr lang="en-GB"/>
        </a:p>
      </dgm:t>
    </dgm:pt>
    <dgm:pt modelId="{97673799-57DB-1447-B9EF-781819DF8E9B}" type="sibTrans" cxnId="{B424F61E-738F-B44C-B19D-9BED902AE87D}">
      <dgm:prSet/>
      <dgm:spPr/>
      <dgm:t>
        <a:bodyPr/>
        <a:lstStyle/>
        <a:p>
          <a:endParaRPr lang="en-GB"/>
        </a:p>
      </dgm:t>
    </dgm:pt>
    <dgm:pt modelId="{F18CA039-24DE-2D4C-9D17-887ACD19ABF2}">
      <dgm:prSet/>
      <dgm:spPr/>
      <dgm:t>
        <a:bodyPr/>
        <a:lstStyle/>
        <a:p>
          <a:pPr>
            <a:defRPr b="1"/>
          </a:pPr>
          <a:r>
            <a:rPr lang="en-US" dirty="0"/>
            <a:t>2016</a:t>
          </a:r>
        </a:p>
      </dgm:t>
    </dgm:pt>
    <dgm:pt modelId="{DEE37595-CB3E-5849-8D57-0F8E417833C3}" type="parTrans" cxnId="{720248A9-B87E-A244-BB2F-9A66B0AEAC23}">
      <dgm:prSet/>
      <dgm:spPr/>
      <dgm:t>
        <a:bodyPr/>
        <a:lstStyle/>
        <a:p>
          <a:endParaRPr lang="en-GB"/>
        </a:p>
      </dgm:t>
    </dgm:pt>
    <dgm:pt modelId="{BF20EC40-EC11-EE4F-B812-A55B40E1D19D}" type="sibTrans" cxnId="{720248A9-B87E-A244-BB2F-9A66B0AEAC23}">
      <dgm:prSet/>
      <dgm:spPr/>
      <dgm:t>
        <a:bodyPr/>
        <a:lstStyle/>
        <a:p>
          <a:endParaRPr lang="en-GB"/>
        </a:p>
      </dgm:t>
    </dgm:pt>
    <dgm:pt modelId="{FC2E934E-5CE6-0B4E-B048-513FF68CBA48}">
      <dgm:prSet/>
      <dgm:spPr/>
      <dgm:t>
        <a:bodyPr/>
        <a:lstStyle/>
        <a:p>
          <a:r>
            <a:rPr lang="en-US" dirty="0" err="1"/>
            <a:t>Whatsapp</a:t>
          </a:r>
          <a:r>
            <a:rPr lang="en-US" dirty="0"/>
            <a:t> launch</a:t>
          </a:r>
        </a:p>
      </dgm:t>
    </dgm:pt>
    <dgm:pt modelId="{856A2A52-DA05-5246-B1FE-C74E68A83FEB}" type="parTrans" cxnId="{0AC6963C-BEFC-C54D-BDA8-D9CD81D84D68}">
      <dgm:prSet/>
      <dgm:spPr/>
      <dgm:t>
        <a:bodyPr/>
        <a:lstStyle/>
        <a:p>
          <a:endParaRPr lang="en-GB"/>
        </a:p>
      </dgm:t>
    </dgm:pt>
    <dgm:pt modelId="{E2309AD8-EA82-3848-998E-1F5A85F2C37D}" type="sibTrans" cxnId="{0AC6963C-BEFC-C54D-BDA8-D9CD81D84D68}">
      <dgm:prSet/>
      <dgm:spPr/>
      <dgm:t>
        <a:bodyPr/>
        <a:lstStyle/>
        <a:p>
          <a:endParaRPr lang="en-GB"/>
        </a:p>
      </dgm:t>
    </dgm:pt>
    <dgm:pt modelId="{FC940A0C-F07C-4538-B742-3E20D07FF5A8}">
      <dgm:prSet/>
      <dgm:spPr/>
      <dgm:t>
        <a:bodyPr/>
        <a:lstStyle/>
        <a:p>
          <a:r>
            <a:rPr lang="en-US" b="0"/>
            <a:t>Polaroid one of the most popular cameras on the market</a:t>
          </a:r>
          <a:endParaRPr lang="en-US" b="0" dirty="0"/>
        </a:p>
      </dgm:t>
    </dgm:pt>
    <dgm:pt modelId="{A5A0C2CA-59C5-45F9-ABEE-383B7D7F4DAD}" type="parTrans" cxnId="{F87FAFB9-45B7-44F2-A01B-D0B24E233739}">
      <dgm:prSet/>
      <dgm:spPr/>
      <dgm:t>
        <a:bodyPr/>
        <a:lstStyle/>
        <a:p>
          <a:endParaRPr lang="en-US"/>
        </a:p>
      </dgm:t>
    </dgm:pt>
    <dgm:pt modelId="{3DB32CAE-A537-4E33-BA75-636A1517AC22}" type="sibTrans" cxnId="{F87FAFB9-45B7-44F2-A01B-D0B24E233739}">
      <dgm:prSet/>
      <dgm:spPr/>
      <dgm:t>
        <a:bodyPr/>
        <a:lstStyle/>
        <a:p>
          <a:endParaRPr lang="en-US"/>
        </a:p>
      </dgm:t>
    </dgm:pt>
    <dgm:pt modelId="{95837A66-71EE-484B-8B2B-E2EA19B56F8A}" type="pres">
      <dgm:prSet presAssocID="{ED157FAF-EA06-472E-9A79-8454D57266B1}" presName="root" presStyleCnt="0">
        <dgm:presLayoutVars>
          <dgm:chMax/>
          <dgm:chPref/>
          <dgm:animLvl val="lvl"/>
        </dgm:presLayoutVars>
      </dgm:prSet>
      <dgm:spPr/>
    </dgm:pt>
    <dgm:pt modelId="{8628196D-DC79-AF4C-9DC5-1AE62ABCF003}" type="pres">
      <dgm:prSet presAssocID="{ED157FAF-EA06-472E-9A79-8454D57266B1}" presName="divider" presStyleLbl="fgAcc1" presStyleIdx="0" presStyleCnt="12"/>
      <dgm:spPr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gm:spPr>
    </dgm:pt>
    <dgm:pt modelId="{3BB2B596-18A5-D047-ADB0-C8B16255B596}" type="pres">
      <dgm:prSet presAssocID="{ED157FAF-EA06-472E-9A79-8454D57266B1}" presName="nodes" presStyleCnt="0">
        <dgm:presLayoutVars>
          <dgm:chMax/>
          <dgm:chPref/>
          <dgm:animLvl val="lvl"/>
        </dgm:presLayoutVars>
      </dgm:prSet>
      <dgm:spPr/>
    </dgm:pt>
    <dgm:pt modelId="{7EE5363F-88E8-4447-BE46-611B9BD24EDD}" type="pres">
      <dgm:prSet presAssocID="{0ECD4A5A-1DE1-4F18-B72D-C2BF6F0A3B07}" presName="composite" presStyleCnt="0"/>
      <dgm:spPr/>
    </dgm:pt>
    <dgm:pt modelId="{825D4174-9C33-3147-850A-B1C83E7DE8C6}" type="pres">
      <dgm:prSet presAssocID="{0ECD4A5A-1DE1-4F18-B72D-C2BF6F0A3B07}" presName="ConnectorPoint" presStyleLbl="lnNode1" presStyleIdx="0" presStyleCnt="11"/>
      <dgm:spPr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1B2F8C2A-81B7-2145-A658-918D26350AE5}" type="pres">
      <dgm:prSet presAssocID="{0ECD4A5A-1DE1-4F18-B72D-C2BF6F0A3B07}" presName="DropPinPlaceHolder" presStyleCnt="0"/>
      <dgm:spPr/>
    </dgm:pt>
    <dgm:pt modelId="{2FAF3E8F-ED34-C44F-A181-0600F55AB1AC}" type="pres">
      <dgm:prSet presAssocID="{0ECD4A5A-1DE1-4F18-B72D-C2BF6F0A3B07}" presName="DropPin" presStyleLbl="alignNode1" presStyleIdx="0" presStyleCnt="11"/>
      <dgm:spPr/>
    </dgm:pt>
    <dgm:pt modelId="{8D72035D-8F3C-0543-86DF-4A0103587BB7}" type="pres">
      <dgm:prSet presAssocID="{0ECD4A5A-1DE1-4F18-B72D-C2BF6F0A3B07}" presName="Ellipse" presStyleLbl="fgAcc1" presStyleIdx="1" presStyleCnt="12"/>
      <dgm:spPr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78501708-CD3F-2644-95B3-8BF4D1B630A3}" type="pres">
      <dgm:prSet presAssocID="{0ECD4A5A-1DE1-4F18-B72D-C2BF6F0A3B07}" presName="L2TextContainer" presStyleLbl="revTx" presStyleIdx="0" presStyleCnt="22">
        <dgm:presLayoutVars>
          <dgm:bulletEnabled val="1"/>
        </dgm:presLayoutVars>
      </dgm:prSet>
      <dgm:spPr/>
    </dgm:pt>
    <dgm:pt modelId="{936414CD-B2EF-9147-A1E3-F0F955B5B03F}" type="pres">
      <dgm:prSet presAssocID="{0ECD4A5A-1DE1-4F18-B72D-C2BF6F0A3B07}" presName="L1TextContainer" presStyleLbl="revTx" presStyleIdx="1" presStyleCnt="22">
        <dgm:presLayoutVars>
          <dgm:chMax val="1"/>
          <dgm:chPref val="1"/>
          <dgm:bulletEnabled val="1"/>
        </dgm:presLayoutVars>
      </dgm:prSet>
      <dgm:spPr/>
    </dgm:pt>
    <dgm:pt modelId="{C84AB6A0-1C8E-BF40-91A2-03F0662988DC}" type="pres">
      <dgm:prSet presAssocID="{0ECD4A5A-1DE1-4F18-B72D-C2BF6F0A3B07}" presName="ConnectLine" presStyleLbl="sibTrans1D1" presStyleIdx="0" presStyleCnt="11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C4D81CD7-11B3-8A45-B943-46F3A9D1ADF3}" type="pres">
      <dgm:prSet presAssocID="{0ECD4A5A-1DE1-4F18-B72D-C2BF6F0A3B07}" presName="EmptyPlaceHolder" presStyleCnt="0"/>
      <dgm:spPr/>
    </dgm:pt>
    <dgm:pt modelId="{5C0FC6F4-DC32-FA4A-BE58-4E1093EBF96B}" type="pres">
      <dgm:prSet presAssocID="{44096691-AAFD-4217-BC67-5E1998F10EFE}" presName="spaceBetweenRectangles" presStyleCnt="0"/>
      <dgm:spPr/>
    </dgm:pt>
    <dgm:pt modelId="{F7296571-3E7E-44ED-AB44-4C055839386E}" type="pres">
      <dgm:prSet presAssocID="{9C654395-32AD-F344-9873-19FB5DC678AA}" presName="composite" presStyleCnt="0"/>
      <dgm:spPr/>
    </dgm:pt>
    <dgm:pt modelId="{36885756-2E9F-48CB-921A-CBF1FF62716F}" type="pres">
      <dgm:prSet presAssocID="{9C654395-32AD-F344-9873-19FB5DC678AA}" presName="ConnectorPoint" presStyleLbl="lnNode1" presStyleIdx="1" presStyleCnt="11"/>
      <dgm:spPr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1BE9C190-CF89-43CB-92BF-8C4AD7516D81}" type="pres">
      <dgm:prSet presAssocID="{9C654395-32AD-F344-9873-19FB5DC678AA}" presName="DropPinPlaceHolder" presStyleCnt="0"/>
      <dgm:spPr/>
    </dgm:pt>
    <dgm:pt modelId="{58E9E624-8706-4153-BF33-1884BE86BB5C}" type="pres">
      <dgm:prSet presAssocID="{9C654395-32AD-F344-9873-19FB5DC678AA}" presName="DropPin" presStyleLbl="alignNode1" presStyleIdx="1" presStyleCnt="11"/>
      <dgm:spPr/>
    </dgm:pt>
    <dgm:pt modelId="{D8775244-8561-4831-A77F-7DA2F1222485}" type="pres">
      <dgm:prSet presAssocID="{9C654395-32AD-F344-9873-19FB5DC678AA}" presName="Ellipse" presStyleLbl="fgAcc1" presStyleIdx="2" presStyleCnt="12"/>
      <dgm:spPr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C858F593-0B9F-43F6-B0FC-88456E55E2A0}" type="pres">
      <dgm:prSet presAssocID="{9C654395-32AD-F344-9873-19FB5DC678AA}" presName="L2TextContainer" presStyleLbl="revTx" presStyleIdx="2" presStyleCnt="22">
        <dgm:presLayoutVars>
          <dgm:bulletEnabled val="1"/>
        </dgm:presLayoutVars>
      </dgm:prSet>
      <dgm:spPr/>
    </dgm:pt>
    <dgm:pt modelId="{C4968D88-8538-4F50-B6F7-FF8A0EAF2D98}" type="pres">
      <dgm:prSet presAssocID="{9C654395-32AD-F344-9873-19FB5DC678AA}" presName="L1TextContainer" presStyleLbl="revTx" presStyleIdx="3" presStyleCnt="22">
        <dgm:presLayoutVars>
          <dgm:chMax val="1"/>
          <dgm:chPref val="1"/>
          <dgm:bulletEnabled val="1"/>
        </dgm:presLayoutVars>
      </dgm:prSet>
      <dgm:spPr/>
    </dgm:pt>
    <dgm:pt modelId="{1C15CF36-B45E-4CB3-B93D-8EE1E8732EA8}" type="pres">
      <dgm:prSet presAssocID="{9C654395-32AD-F344-9873-19FB5DC678AA}" presName="ConnectLine" presStyleLbl="sibTrans1D1" presStyleIdx="1" presStyleCnt="11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1DD731A1-4D2E-4C58-A4A6-C1C69E3990AB}" type="pres">
      <dgm:prSet presAssocID="{9C654395-32AD-F344-9873-19FB5DC678AA}" presName="EmptyPlaceHolder" presStyleCnt="0"/>
      <dgm:spPr/>
    </dgm:pt>
    <dgm:pt modelId="{D7169C94-7870-421A-855D-D2B68AFDEAFA}" type="pres">
      <dgm:prSet presAssocID="{97673799-57DB-1447-B9EF-781819DF8E9B}" presName="spaceBetweenRectangles" presStyleCnt="0"/>
      <dgm:spPr/>
    </dgm:pt>
    <dgm:pt modelId="{F9BAFE50-1603-C74C-A488-B5C83A17AE95}" type="pres">
      <dgm:prSet presAssocID="{6ACC7164-2854-4B58-A1FB-7B18C1B2DE90}" presName="composite" presStyleCnt="0"/>
      <dgm:spPr/>
    </dgm:pt>
    <dgm:pt modelId="{A187B1C6-246F-1246-9BAC-DC6B75B8A6CA}" type="pres">
      <dgm:prSet presAssocID="{6ACC7164-2854-4B58-A1FB-7B18C1B2DE90}" presName="ConnectorPoint" presStyleLbl="lnNode1" presStyleIdx="2" presStyleCnt="11"/>
      <dgm:spPr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94BB145F-9E9F-804B-A211-D69EFB8A6F6D}" type="pres">
      <dgm:prSet presAssocID="{6ACC7164-2854-4B58-A1FB-7B18C1B2DE90}" presName="DropPinPlaceHolder" presStyleCnt="0"/>
      <dgm:spPr/>
    </dgm:pt>
    <dgm:pt modelId="{5DB5253E-0703-704C-89ED-C1664D8DF0D0}" type="pres">
      <dgm:prSet presAssocID="{6ACC7164-2854-4B58-A1FB-7B18C1B2DE90}" presName="DropPin" presStyleLbl="alignNode1" presStyleIdx="2" presStyleCnt="11"/>
      <dgm:spPr/>
    </dgm:pt>
    <dgm:pt modelId="{517B13F5-CAEE-E449-949A-507B7F455B7B}" type="pres">
      <dgm:prSet presAssocID="{6ACC7164-2854-4B58-A1FB-7B18C1B2DE90}" presName="Ellipse" presStyleLbl="fgAcc1" presStyleIdx="3" presStyleCnt="12"/>
      <dgm:spPr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60A7847B-E003-864C-88C1-C4D17E0C8706}" type="pres">
      <dgm:prSet presAssocID="{6ACC7164-2854-4B58-A1FB-7B18C1B2DE90}" presName="L2TextContainer" presStyleLbl="revTx" presStyleIdx="4" presStyleCnt="22">
        <dgm:presLayoutVars>
          <dgm:bulletEnabled val="1"/>
        </dgm:presLayoutVars>
      </dgm:prSet>
      <dgm:spPr/>
    </dgm:pt>
    <dgm:pt modelId="{13FC8C87-DDFD-154C-80A1-604B85D8B058}" type="pres">
      <dgm:prSet presAssocID="{6ACC7164-2854-4B58-A1FB-7B18C1B2DE90}" presName="L1TextContainer" presStyleLbl="revTx" presStyleIdx="5" presStyleCnt="22">
        <dgm:presLayoutVars>
          <dgm:chMax val="1"/>
          <dgm:chPref val="1"/>
          <dgm:bulletEnabled val="1"/>
        </dgm:presLayoutVars>
      </dgm:prSet>
      <dgm:spPr/>
    </dgm:pt>
    <dgm:pt modelId="{598422E7-8C47-EF49-A109-12ECEDEAA87A}" type="pres">
      <dgm:prSet presAssocID="{6ACC7164-2854-4B58-A1FB-7B18C1B2DE90}" presName="ConnectLine" presStyleLbl="sibTrans1D1" presStyleIdx="2" presStyleCnt="11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B8061CD7-41AE-614D-87B7-38023C02A029}" type="pres">
      <dgm:prSet presAssocID="{6ACC7164-2854-4B58-A1FB-7B18C1B2DE90}" presName="EmptyPlaceHolder" presStyleCnt="0"/>
      <dgm:spPr/>
    </dgm:pt>
    <dgm:pt modelId="{30E1FB47-D1C0-8F46-B819-B77E89C410F1}" type="pres">
      <dgm:prSet presAssocID="{CEAA8677-5BAE-47CC-8048-6AC76CA3E5EE}" presName="spaceBetweenRectangles" presStyleCnt="0"/>
      <dgm:spPr/>
    </dgm:pt>
    <dgm:pt modelId="{68C6A864-839C-0843-AD2B-3846638DD73E}" type="pres">
      <dgm:prSet presAssocID="{225A5F2F-F613-4334-9E09-AF9755C00FF8}" presName="composite" presStyleCnt="0"/>
      <dgm:spPr/>
    </dgm:pt>
    <dgm:pt modelId="{E7B60D90-A5DD-3444-B059-32C1527BAC1A}" type="pres">
      <dgm:prSet presAssocID="{225A5F2F-F613-4334-9E09-AF9755C00FF8}" presName="ConnectorPoint" presStyleLbl="lnNode1" presStyleIdx="3" presStyleCnt="11"/>
      <dgm:spPr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F45289CD-F40B-C146-8249-EAB24D0E660E}" type="pres">
      <dgm:prSet presAssocID="{225A5F2F-F613-4334-9E09-AF9755C00FF8}" presName="DropPinPlaceHolder" presStyleCnt="0"/>
      <dgm:spPr/>
    </dgm:pt>
    <dgm:pt modelId="{03CE8904-A272-E74A-9B22-AA5DB2A1109F}" type="pres">
      <dgm:prSet presAssocID="{225A5F2F-F613-4334-9E09-AF9755C00FF8}" presName="DropPin" presStyleLbl="alignNode1" presStyleIdx="3" presStyleCnt="11"/>
      <dgm:spPr/>
    </dgm:pt>
    <dgm:pt modelId="{11FEFF2E-CCB2-0349-ACF3-9437D08AAFA0}" type="pres">
      <dgm:prSet presAssocID="{225A5F2F-F613-4334-9E09-AF9755C00FF8}" presName="Ellipse" presStyleLbl="fgAcc1" presStyleIdx="4" presStyleCnt="12"/>
      <dgm:spPr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5E667B84-41E9-874B-AD87-EC52DD97C147}" type="pres">
      <dgm:prSet presAssocID="{225A5F2F-F613-4334-9E09-AF9755C00FF8}" presName="L2TextContainer" presStyleLbl="revTx" presStyleIdx="6" presStyleCnt="22">
        <dgm:presLayoutVars>
          <dgm:bulletEnabled val="1"/>
        </dgm:presLayoutVars>
      </dgm:prSet>
      <dgm:spPr/>
    </dgm:pt>
    <dgm:pt modelId="{2E1FBB4E-7341-A849-BAD7-22CD2B49327C}" type="pres">
      <dgm:prSet presAssocID="{225A5F2F-F613-4334-9E09-AF9755C00FF8}" presName="L1TextContainer" presStyleLbl="revTx" presStyleIdx="7" presStyleCnt="22">
        <dgm:presLayoutVars>
          <dgm:chMax val="1"/>
          <dgm:chPref val="1"/>
          <dgm:bulletEnabled val="1"/>
        </dgm:presLayoutVars>
      </dgm:prSet>
      <dgm:spPr/>
    </dgm:pt>
    <dgm:pt modelId="{D466C7D2-501F-4D4A-9EBB-4C6BE6B0AF60}" type="pres">
      <dgm:prSet presAssocID="{225A5F2F-F613-4334-9E09-AF9755C00FF8}" presName="ConnectLine" presStyleLbl="sibTrans1D1" presStyleIdx="3" presStyleCnt="11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54789DCA-09AF-8E49-A9A7-A150A5B7E168}" type="pres">
      <dgm:prSet presAssocID="{225A5F2F-F613-4334-9E09-AF9755C00FF8}" presName="EmptyPlaceHolder" presStyleCnt="0"/>
      <dgm:spPr/>
    </dgm:pt>
    <dgm:pt modelId="{FC4D80E8-247F-064D-9FA4-11DEA29806ED}" type="pres">
      <dgm:prSet presAssocID="{A20AFA8B-99C4-4EDB-BEFE-F8CFF062BADE}" presName="spaceBetweenRectangles" presStyleCnt="0"/>
      <dgm:spPr/>
    </dgm:pt>
    <dgm:pt modelId="{D67F5094-975C-3C47-9F8E-FF0E08EA78B5}" type="pres">
      <dgm:prSet presAssocID="{138EB594-A097-44AD-81CB-3E9E39508390}" presName="composite" presStyleCnt="0"/>
      <dgm:spPr/>
    </dgm:pt>
    <dgm:pt modelId="{CFAE92E6-0838-D74F-A57F-BAA2369CB4DC}" type="pres">
      <dgm:prSet presAssocID="{138EB594-A097-44AD-81CB-3E9E39508390}" presName="ConnectorPoint" presStyleLbl="lnNode1" presStyleIdx="4" presStyleCnt="11"/>
      <dgm:spPr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2E085D0C-3E1A-8541-BA34-D2105097B33F}" type="pres">
      <dgm:prSet presAssocID="{138EB594-A097-44AD-81CB-3E9E39508390}" presName="DropPinPlaceHolder" presStyleCnt="0"/>
      <dgm:spPr/>
    </dgm:pt>
    <dgm:pt modelId="{C1F851F2-F152-994B-B8E4-7BA6352982D5}" type="pres">
      <dgm:prSet presAssocID="{138EB594-A097-44AD-81CB-3E9E39508390}" presName="DropPin" presStyleLbl="alignNode1" presStyleIdx="4" presStyleCnt="11"/>
      <dgm:spPr/>
    </dgm:pt>
    <dgm:pt modelId="{9AD57FE1-F13F-6B4D-BF79-148E113B57C1}" type="pres">
      <dgm:prSet presAssocID="{138EB594-A097-44AD-81CB-3E9E39508390}" presName="Ellipse" presStyleLbl="fgAcc1" presStyleIdx="5" presStyleCnt="12"/>
      <dgm:spPr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881AC9D5-30F0-4B44-805B-215D28EC052F}" type="pres">
      <dgm:prSet presAssocID="{138EB594-A097-44AD-81CB-3E9E39508390}" presName="L2TextContainer" presStyleLbl="revTx" presStyleIdx="8" presStyleCnt="22">
        <dgm:presLayoutVars>
          <dgm:bulletEnabled val="1"/>
        </dgm:presLayoutVars>
      </dgm:prSet>
      <dgm:spPr/>
    </dgm:pt>
    <dgm:pt modelId="{D84097E1-637F-E046-8B53-B844A75A8A62}" type="pres">
      <dgm:prSet presAssocID="{138EB594-A097-44AD-81CB-3E9E39508390}" presName="L1TextContainer" presStyleLbl="revTx" presStyleIdx="9" presStyleCnt="22">
        <dgm:presLayoutVars>
          <dgm:chMax val="1"/>
          <dgm:chPref val="1"/>
          <dgm:bulletEnabled val="1"/>
        </dgm:presLayoutVars>
      </dgm:prSet>
      <dgm:spPr/>
    </dgm:pt>
    <dgm:pt modelId="{67725BBB-CA1C-C246-8AD9-6A2F3A52DF09}" type="pres">
      <dgm:prSet presAssocID="{138EB594-A097-44AD-81CB-3E9E39508390}" presName="ConnectLine" presStyleLbl="sibTrans1D1" presStyleIdx="4" presStyleCnt="11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EF1323FE-342E-CE4C-98A9-EA44A94A850B}" type="pres">
      <dgm:prSet presAssocID="{138EB594-A097-44AD-81CB-3E9E39508390}" presName="EmptyPlaceHolder" presStyleCnt="0"/>
      <dgm:spPr/>
    </dgm:pt>
    <dgm:pt modelId="{4D7D9350-BF4A-1A43-97F5-DBAAC855DD70}" type="pres">
      <dgm:prSet presAssocID="{8A1687BC-0CDE-4E60-9FA9-0296709998E8}" presName="spaceBetweenRectangles" presStyleCnt="0"/>
      <dgm:spPr/>
    </dgm:pt>
    <dgm:pt modelId="{6E3DDED0-B0E9-574F-8DDC-75F3C483B042}" type="pres">
      <dgm:prSet presAssocID="{986A4A8F-DD7D-1542-9E85-2ED7C223D73F}" presName="composite" presStyleCnt="0"/>
      <dgm:spPr/>
    </dgm:pt>
    <dgm:pt modelId="{3B79CA6E-1479-D945-A427-8F92C68B8C65}" type="pres">
      <dgm:prSet presAssocID="{986A4A8F-DD7D-1542-9E85-2ED7C223D73F}" presName="ConnectorPoint" presStyleLbl="lnNode1" presStyleIdx="5" presStyleCnt="11"/>
      <dgm:spPr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D7BB93F6-1164-5E4C-9055-F8FEC112D188}" type="pres">
      <dgm:prSet presAssocID="{986A4A8F-DD7D-1542-9E85-2ED7C223D73F}" presName="DropPinPlaceHolder" presStyleCnt="0"/>
      <dgm:spPr/>
    </dgm:pt>
    <dgm:pt modelId="{7A2D1797-A6F0-F246-AF6C-B4668D64B65F}" type="pres">
      <dgm:prSet presAssocID="{986A4A8F-DD7D-1542-9E85-2ED7C223D73F}" presName="DropPin" presStyleLbl="alignNode1" presStyleIdx="5" presStyleCnt="11"/>
      <dgm:spPr/>
    </dgm:pt>
    <dgm:pt modelId="{1FAA6DB1-A9E2-CC4B-9B34-8C711F52C858}" type="pres">
      <dgm:prSet presAssocID="{986A4A8F-DD7D-1542-9E85-2ED7C223D73F}" presName="Ellipse" presStyleLbl="fgAcc1" presStyleIdx="6" presStyleCnt="12"/>
      <dgm:spPr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F0DAB38E-C97B-924B-AF22-9E4D80F19CCC}" type="pres">
      <dgm:prSet presAssocID="{986A4A8F-DD7D-1542-9E85-2ED7C223D73F}" presName="L2TextContainer" presStyleLbl="revTx" presStyleIdx="10" presStyleCnt="22">
        <dgm:presLayoutVars>
          <dgm:bulletEnabled val="1"/>
        </dgm:presLayoutVars>
      </dgm:prSet>
      <dgm:spPr/>
    </dgm:pt>
    <dgm:pt modelId="{AF71A119-38BD-7043-B44C-29987281318E}" type="pres">
      <dgm:prSet presAssocID="{986A4A8F-DD7D-1542-9E85-2ED7C223D73F}" presName="L1TextContainer" presStyleLbl="revTx" presStyleIdx="11" presStyleCnt="22">
        <dgm:presLayoutVars>
          <dgm:chMax val="1"/>
          <dgm:chPref val="1"/>
          <dgm:bulletEnabled val="1"/>
        </dgm:presLayoutVars>
      </dgm:prSet>
      <dgm:spPr/>
    </dgm:pt>
    <dgm:pt modelId="{7AA5229F-207C-3E46-B59E-B95C27FFB2EB}" type="pres">
      <dgm:prSet presAssocID="{986A4A8F-DD7D-1542-9E85-2ED7C223D73F}" presName="ConnectLine" presStyleLbl="sibTrans1D1" presStyleIdx="5" presStyleCnt="11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B07735CC-250C-9A46-9B2C-5E647ECAB2A0}" type="pres">
      <dgm:prSet presAssocID="{986A4A8F-DD7D-1542-9E85-2ED7C223D73F}" presName="EmptyPlaceHolder" presStyleCnt="0"/>
      <dgm:spPr/>
    </dgm:pt>
    <dgm:pt modelId="{BE94F81D-F7F1-3D4D-B173-75AD127A1231}" type="pres">
      <dgm:prSet presAssocID="{C3173FD1-12F2-A343-9A9F-654F9D544907}" presName="spaceBetweenRectangles" presStyleCnt="0"/>
      <dgm:spPr/>
    </dgm:pt>
    <dgm:pt modelId="{BC898E28-A108-5B42-B79F-1A79072FAB0B}" type="pres">
      <dgm:prSet presAssocID="{6C0C7083-1050-465D-AB9C-D8E695C2D896}" presName="composite" presStyleCnt="0"/>
      <dgm:spPr/>
    </dgm:pt>
    <dgm:pt modelId="{A768390D-AF2B-334B-BFA3-B86DD019622D}" type="pres">
      <dgm:prSet presAssocID="{6C0C7083-1050-465D-AB9C-D8E695C2D896}" presName="ConnectorPoint" presStyleLbl="lnNode1" presStyleIdx="6" presStyleCnt="11"/>
      <dgm:spPr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CFA160E3-2805-6340-834D-F0C31D1D70C2}" type="pres">
      <dgm:prSet presAssocID="{6C0C7083-1050-465D-AB9C-D8E695C2D896}" presName="DropPinPlaceHolder" presStyleCnt="0"/>
      <dgm:spPr/>
    </dgm:pt>
    <dgm:pt modelId="{002C768B-4412-8F46-B07C-10BB199C377A}" type="pres">
      <dgm:prSet presAssocID="{6C0C7083-1050-465D-AB9C-D8E695C2D896}" presName="DropPin" presStyleLbl="alignNode1" presStyleIdx="6" presStyleCnt="11"/>
      <dgm:spPr/>
    </dgm:pt>
    <dgm:pt modelId="{8AD0D846-2C5E-7447-B626-97FF6C8D861E}" type="pres">
      <dgm:prSet presAssocID="{6C0C7083-1050-465D-AB9C-D8E695C2D896}" presName="Ellipse" presStyleLbl="fgAcc1" presStyleIdx="7" presStyleCnt="12"/>
      <dgm:spPr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F5987322-15A7-7149-8D77-6AAD85ACBEA5}" type="pres">
      <dgm:prSet presAssocID="{6C0C7083-1050-465D-AB9C-D8E695C2D896}" presName="L2TextContainer" presStyleLbl="revTx" presStyleIdx="12" presStyleCnt="22">
        <dgm:presLayoutVars>
          <dgm:bulletEnabled val="1"/>
        </dgm:presLayoutVars>
      </dgm:prSet>
      <dgm:spPr/>
    </dgm:pt>
    <dgm:pt modelId="{7E21A209-C329-F349-80B1-D16E0A8EA55A}" type="pres">
      <dgm:prSet presAssocID="{6C0C7083-1050-465D-AB9C-D8E695C2D896}" presName="L1TextContainer" presStyleLbl="revTx" presStyleIdx="13" presStyleCnt="22">
        <dgm:presLayoutVars>
          <dgm:chMax val="1"/>
          <dgm:chPref val="1"/>
          <dgm:bulletEnabled val="1"/>
        </dgm:presLayoutVars>
      </dgm:prSet>
      <dgm:spPr/>
    </dgm:pt>
    <dgm:pt modelId="{C44BF336-C483-5C4B-AD66-C006E58EDFDE}" type="pres">
      <dgm:prSet presAssocID="{6C0C7083-1050-465D-AB9C-D8E695C2D896}" presName="ConnectLine" presStyleLbl="sibTrans1D1" presStyleIdx="6" presStyleCnt="11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05D8EC45-0295-C343-A0FF-796CE4AD6637}" type="pres">
      <dgm:prSet presAssocID="{6C0C7083-1050-465D-AB9C-D8E695C2D896}" presName="EmptyPlaceHolder" presStyleCnt="0"/>
      <dgm:spPr/>
    </dgm:pt>
    <dgm:pt modelId="{E6F2F8A3-AF97-EC4F-8C1A-451280F923BA}" type="pres">
      <dgm:prSet presAssocID="{9E3E923E-74E0-413A-BC55-688E4B7E3EDF}" presName="spaceBetweenRectangles" presStyleCnt="0"/>
      <dgm:spPr/>
    </dgm:pt>
    <dgm:pt modelId="{14436292-CFDE-324E-9E29-BF6B98E2B93D}" type="pres">
      <dgm:prSet presAssocID="{5E83B3C5-B7A6-48DD-8640-E10162A1D3C8}" presName="composite" presStyleCnt="0"/>
      <dgm:spPr/>
    </dgm:pt>
    <dgm:pt modelId="{24D553EA-8258-E541-8AAC-01B1B1548DD2}" type="pres">
      <dgm:prSet presAssocID="{5E83B3C5-B7A6-48DD-8640-E10162A1D3C8}" presName="ConnectorPoint" presStyleLbl="lnNode1" presStyleIdx="7" presStyleCnt="11"/>
      <dgm:spPr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CE57F68D-1464-EA4A-A3FA-4C54ED0BF429}" type="pres">
      <dgm:prSet presAssocID="{5E83B3C5-B7A6-48DD-8640-E10162A1D3C8}" presName="DropPinPlaceHolder" presStyleCnt="0"/>
      <dgm:spPr/>
    </dgm:pt>
    <dgm:pt modelId="{1427E89C-6D7C-8E42-82FC-5B2251106705}" type="pres">
      <dgm:prSet presAssocID="{5E83B3C5-B7A6-48DD-8640-E10162A1D3C8}" presName="DropPin" presStyleLbl="alignNode1" presStyleIdx="7" presStyleCnt="11"/>
      <dgm:spPr/>
    </dgm:pt>
    <dgm:pt modelId="{82500FF1-2774-5D4B-A9BC-3B3C6277B61D}" type="pres">
      <dgm:prSet presAssocID="{5E83B3C5-B7A6-48DD-8640-E10162A1D3C8}" presName="Ellipse" presStyleLbl="fgAcc1" presStyleIdx="8" presStyleCnt="12"/>
      <dgm:spPr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799C0D8B-534B-E74B-8994-3CA0B357C01F}" type="pres">
      <dgm:prSet presAssocID="{5E83B3C5-B7A6-48DD-8640-E10162A1D3C8}" presName="L2TextContainer" presStyleLbl="revTx" presStyleIdx="14" presStyleCnt="22">
        <dgm:presLayoutVars>
          <dgm:bulletEnabled val="1"/>
        </dgm:presLayoutVars>
      </dgm:prSet>
      <dgm:spPr/>
    </dgm:pt>
    <dgm:pt modelId="{AAC8D2C1-8A1D-6040-B777-BAD4BA8610BE}" type="pres">
      <dgm:prSet presAssocID="{5E83B3C5-B7A6-48DD-8640-E10162A1D3C8}" presName="L1TextContainer" presStyleLbl="revTx" presStyleIdx="15" presStyleCnt="22">
        <dgm:presLayoutVars>
          <dgm:chMax val="1"/>
          <dgm:chPref val="1"/>
          <dgm:bulletEnabled val="1"/>
        </dgm:presLayoutVars>
      </dgm:prSet>
      <dgm:spPr/>
    </dgm:pt>
    <dgm:pt modelId="{CDC31FA3-8252-A640-9D0E-3FB02AAFBAF8}" type="pres">
      <dgm:prSet presAssocID="{5E83B3C5-B7A6-48DD-8640-E10162A1D3C8}" presName="ConnectLine" presStyleLbl="sibTrans1D1" presStyleIdx="7" presStyleCnt="11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54A5BDFD-162E-0040-9F30-7B8D3CE7CB04}" type="pres">
      <dgm:prSet presAssocID="{5E83B3C5-B7A6-48DD-8640-E10162A1D3C8}" presName="EmptyPlaceHolder" presStyleCnt="0"/>
      <dgm:spPr/>
    </dgm:pt>
    <dgm:pt modelId="{122DD1BA-8FE6-8B4B-8EC8-7EDBA8EEA0A1}" type="pres">
      <dgm:prSet presAssocID="{B1D52363-0353-4149-922A-315214D496E3}" presName="spaceBetweenRectangles" presStyleCnt="0"/>
      <dgm:spPr/>
    </dgm:pt>
    <dgm:pt modelId="{67BDEDFF-EC3A-6342-BCE0-F8FB2A2BADFB}" type="pres">
      <dgm:prSet presAssocID="{D2835C28-BDA5-9E4A-AC2B-2D5BC247E9A9}" presName="composite" presStyleCnt="0"/>
      <dgm:spPr/>
    </dgm:pt>
    <dgm:pt modelId="{BA56B90D-2EFB-BA42-BD03-ACB1CDAD75F9}" type="pres">
      <dgm:prSet presAssocID="{D2835C28-BDA5-9E4A-AC2B-2D5BC247E9A9}" presName="ConnectorPoint" presStyleLbl="lnNode1" presStyleIdx="8" presStyleCnt="11"/>
      <dgm:spPr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6E15AC8F-F0C8-1C4A-9B6A-B644A95F24BD}" type="pres">
      <dgm:prSet presAssocID="{D2835C28-BDA5-9E4A-AC2B-2D5BC247E9A9}" presName="DropPinPlaceHolder" presStyleCnt="0"/>
      <dgm:spPr/>
    </dgm:pt>
    <dgm:pt modelId="{80D44275-443B-184D-981F-7B8C8B94EF3C}" type="pres">
      <dgm:prSet presAssocID="{D2835C28-BDA5-9E4A-AC2B-2D5BC247E9A9}" presName="DropPin" presStyleLbl="alignNode1" presStyleIdx="8" presStyleCnt="11"/>
      <dgm:spPr/>
    </dgm:pt>
    <dgm:pt modelId="{99136CB5-3442-3347-81D3-7C376F61EA55}" type="pres">
      <dgm:prSet presAssocID="{D2835C28-BDA5-9E4A-AC2B-2D5BC247E9A9}" presName="Ellipse" presStyleLbl="fgAcc1" presStyleIdx="9" presStyleCnt="12"/>
      <dgm:spPr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59F5E8BF-8841-2F4C-B624-06CE5A3AB4B2}" type="pres">
      <dgm:prSet presAssocID="{D2835C28-BDA5-9E4A-AC2B-2D5BC247E9A9}" presName="L2TextContainer" presStyleLbl="revTx" presStyleIdx="16" presStyleCnt="22">
        <dgm:presLayoutVars>
          <dgm:bulletEnabled val="1"/>
        </dgm:presLayoutVars>
      </dgm:prSet>
      <dgm:spPr/>
    </dgm:pt>
    <dgm:pt modelId="{56D9DEBB-D59F-3B4F-BB48-3B7E6A85C2A3}" type="pres">
      <dgm:prSet presAssocID="{D2835C28-BDA5-9E4A-AC2B-2D5BC247E9A9}" presName="L1TextContainer" presStyleLbl="revTx" presStyleIdx="17" presStyleCnt="22">
        <dgm:presLayoutVars>
          <dgm:chMax val="1"/>
          <dgm:chPref val="1"/>
          <dgm:bulletEnabled val="1"/>
        </dgm:presLayoutVars>
      </dgm:prSet>
      <dgm:spPr/>
    </dgm:pt>
    <dgm:pt modelId="{81CFEC11-6971-874C-8B71-87C38BC9C236}" type="pres">
      <dgm:prSet presAssocID="{D2835C28-BDA5-9E4A-AC2B-2D5BC247E9A9}" presName="ConnectLine" presStyleLbl="sibTrans1D1" presStyleIdx="8" presStyleCnt="11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34F43BA7-405D-3C47-AD3B-9217A8923212}" type="pres">
      <dgm:prSet presAssocID="{D2835C28-BDA5-9E4A-AC2B-2D5BC247E9A9}" presName="EmptyPlaceHolder" presStyleCnt="0"/>
      <dgm:spPr/>
    </dgm:pt>
    <dgm:pt modelId="{3F79894D-1CC8-6347-A562-9CC94CCA3C71}" type="pres">
      <dgm:prSet presAssocID="{2283E730-ABC3-BF4D-9093-58A4D340B66D}" presName="spaceBetweenRectangles" presStyleCnt="0"/>
      <dgm:spPr/>
    </dgm:pt>
    <dgm:pt modelId="{9BA4B58B-693D-5149-BE13-1EAE3CFCD61B}" type="pres">
      <dgm:prSet presAssocID="{F18CA039-24DE-2D4C-9D17-887ACD19ABF2}" presName="composite" presStyleCnt="0"/>
      <dgm:spPr/>
    </dgm:pt>
    <dgm:pt modelId="{BAF4E471-6BD2-2F4D-BF7B-229B90374EC2}" type="pres">
      <dgm:prSet presAssocID="{F18CA039-24DE-2D4C-9D17-887ACD19ABF2}" presName="ConnectorPoint" presStyleLbl="lnNode1" presStyleIdx="9" presStyleCnt="11"/>
      <dgm:spPr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313096A2-7F61-0A46-9B94-A6EA35D2019A}" type="pres">
      <dgm:prSet presAssocID="{F18CA039-24DE-2D4C-9D17-887ACD19ABF2}" presName="DropPinPlaceHolder" presStyleCnt="0"/>
      <dgm:spPr/>
    </dgm:pt>
    <dgm:pt modelId="{E59F1696-2A28-5741-A49D-85879B3D204B}" type="pres">
      <dgm:prSet presAssocID="{F18CA039-24DE-2D4C-9D17-887ACD19ABF2}" presName="DropPin" presStyleLbl="alignNode1" presStyleIdx="9" presStyleCnt="11"/>
      <dgm:spPr/>
    </dgm:pt>
    <dgm:pt modelId="{8F398585-3297-F74B-B8B7-AF359A292CC9}" type="pres">
      <dgm:prSet presAssocID="{F18CA039-24DE-2D4C-9D17-887ACD19ABF2}" presName="Ellipse" presStyleLbl="fgAcc1" presStyleIdx="10" presStyleCnt="12"/>
      <dgm:spPr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51839C64-7A9B-8E48-A785-3520DD26FB64}" type="pres">
      <dgm:prSet presAssocID="{F18CA039-24DE-2D4C-9D17-887ACD19ABF2}" presName="L2TextContainer" presStyleLbl="revTx" presStyleIdx="18" presStyleCnt="22">
        <dgm:presLayoutVars>
          <dgm:bulletEnabled val="1"/>
        </dgm:presLayoutVars>
      </dgm:prSet>
      <dgm:spPr/>
    </dgm:pt>
    <dgm:pt modelId="{CB336A21-FCC7-694C-905E-798B128DAEEA}" type="pres">
      <dgm:prSet presAssocID="{F18CA039-24DE-2D4C-9D17-887ACD19ABF2}" presName="L1TextContainer" presStyleLbl="revTx" presStyleIdx="19" presStyleCnt="22">
        <dgm:presLayoutVars>
          <dgm:chMax val="1"/>
          <dgm:chPref val="1"/>
          <dgm:bulletEnabled val="1"/>
        </dgm:presLayoutVars>
      </dgm:prSet>
      <dgm:spPr/>
    </dgm:pt>
    <dgm:pt modelId="{F074FA38-419E-D745-B030-91770AFC4EB6}" type="pres">
      <dgm:prSet presAssocID="{F18CA039-24DE-2D4C-9D17-887ACD19ABF2}" presName="ConnectLine" presStyleLbl="sibTrans1D1" presStyleIdx="9" presStyleCnt="11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6CA6ED8C-9E5A-1644-B995-F48F69C57B6D}" type="pres">
      <dgm:prSet presAssocID="{F18CA039-24DE-2D4C-9D17-887ACD19ABF2}" presName="EmptyPlaceHolder" presStyleCnt="0"/>
      <dgm:spPr/>
    </dgm:pt>
    <dgm:pt modelId="{1D84D3C1-C926-2B43-BA79-CD80FCE5E0DF}" type="pres">
      <dgm:prSet presAssocID="{BF20EC40-EC11-EE4F-B812-A55B40E1D19D}" presName="spaceBetweenRectangles" presStyleCnt="0"/>
      <dgm:spPr/>
    </dgm:pt>
    <dgm:pt modelId="{6D042C0B-330B-9341-8D2C-3CE0C81E5618}" type="pres">
      <dgm:prSet presAssocID="{4E45800F-8ABB-CA47-93E6-693C42A8C9F2}" presName="composite" presStyleCnt="0"/>
      <dgm:spPr/>
    </dgm:pt>
    <dgm:pt modelId="{F4DD6487-39B4-FC4E-AFEA-5292795CCDEF}" type="pres">
      <dgm:prSet presAssocID="{4E45800F-8ABB-CA47-93E6-693C42A8C9F2}" presName="ConnectorPoint" presStyleLbl="lnNode1" presStyleIdx="10" presStyleCnt="11"/>
      <dgm:spPr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02887661-E42B-1644-8E27-0A427ECBA037}" type="pres">
      <dgm:prSet presAssocID="{4E45800F-8ABB-CA47-93E6-693C42A8C9F2}" presName="DropPinPlaceHolder" presStyleCnt="0"/>
      <dgm:spPr/>
    </dgm:pt>
    <dgm:pt modelId="{693D8952-4BDD-7940-A87A-25E016EEE50F}" type="pres">
      <dgm:prSet presAssocID="{4E45800F-8ABB-CA47-93E6-693C42A8C9F2}" presName="DropPin" presStyleLbl="alignNode1" presStyleIdx="10" presStyleCnt="11"/>
      <dgm:spPr/>
    </dgm:pt>
    <dgm:pt modelId="{3696B4AD-067D-5D4C-98D9-A00429BEE8C9}" type="pres">
      <dgm:prSet presAssocID="{4E45800F-8ABB-CA47-93E6-693C42A8C9F2}" presName="Ellipse" presStyleLbl="fgAcc1" presStyleIdx="11" presStyleCnt="12"/>
      <dgm:spPr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0CFA60FE-C8EA-3645-A88E-C8C8DE1D6B4D}" type="pres">
      <dgm:prSet presAssocID="{4E45800F-8ABB-CA47-93E6-693C42A8C9F2}" presName="L2TextContainer" presStyleLbl="revTx" presStyleIdx="20" presStyleCnt="22">
        <dgm:presLayoutVars>
          <dgm:bulletEnabled val="1"/>
        </dgm:presLayoutVars>
      </dgm:prSet>
      <dgm:spPr/>
    </dgm:pt>
    <dgm:pt modelId="{52030479-3652-F543-8501-67FA571F6311}" type="pres">
      <dgm:prSet presAssocID="{4E45800F-8ABB-CA47-93E6-693C42A8C9F2}" presName="L1TextContainer" presStyleLbl="revTx" presStyleIdx="21" presStyleCnt="22">
        <dgm:presLayoutVars>
          <dgm:chMax val="1"/>
          <dgm:chPref val="1"/>
          <dgm:bulletEnabled val="1"/>
        </dgm:presLayoutVars>
      </dgm:prSet>
      <dgm:spPr/>
    </dgm:pt>
    <dgm:pt modelId="{0561ED87-13E0-924B-82E9-E4EAFE02D9D6}" type="pres">
      <dgm:prSet presAssocID="{4E45800F-8ABB-CA47-93E6-693C42A8C9F2}" presName="ConnectLine" presStyleLbl="sibTrans1D1" presStyleIdx="10" presStyleCnt="11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974AA396-F771-E347-9613-B9AED0733D5A}" type="pres">
      <dgm:prSet presAssocID="{4E45800F-8ABB-CA47-93E6-693C42A8C9F2}" presName="EmptyPlaceHolder" presStyleCnt="0"/>
      <dgm:spPr/>
    </dgm:pt>
  </dgm:ptLst>
  <dgm:cxnLst>
    <dgm:cxn modelId="{0623BB0A-6382-4CF8-BE08-2F23E45AC516}" srcId="{ED157FAF-EA06-472E-9A79-8454D57266B1}" destId="{0ECD4A5A-1DE1-4F18-B72D-C2BF6F0A3B07}" srcOrd="0" destOrd="0" parTransId="{FA12A539-8666-4CAD-B942-66166529FE83}" sibTransId="{44096691-AAFD-4217-BC67-5E1998F10EFE}"/>
    <dgm:cxn modelId="{EC9E0F0D-68BF-724B-A6C5-3FCDA89223AC}" srcId="{ED157FAF-EA06-472E-9A79-8454D57266B1}" destId="{986A4A8F-DD7D-1542-9E85-2ED7C223D73F}" srcOrd="5" destOrd="0" parTransId="{6BD313C5-A023-7E4F-AE12-C14BA775D330}" sibTransId="{C3173FD1-12F2-A343-9A9F-654F9D544907}"/>
    <dgm:cxn modelId="{4ED60312-3586-4555-8D1F-77979BA958B1}" type="presOf" srcId="{8775CDAA-E577-4095-BA29-EA313F7BA057}" destId="{78501708-CD3F-2644-95B3-8BF4D1B630A3}" srcOrd="0" destOrd="0" presId="urn:microsoft.com/office/officeart/2017/3/layout/DropPinTimeline"/>
    <dgm:cxn modelId="{947E7117-A2C2-47D8-AB85-779326886428}" type="presOf" srcId="{5274639D-85E2-414B-9A2A-F834F9436EC0}" destId="{59F5E8BF-8841-2F4C-B624-06CE5A3AB4B2}" srcOrd="0" destOrd="0" presId="urn:microsoft.com/office/officeart/2017/3/layout/DropPinTimeline"/>
    <dgm:cxn modelId="{DCA9F51D-26DD-4BF5-9E8C-257C129953D7}" type="presOf" srcId="{22A27C62-0BF0-4A9B-B206-2EE2E2C50535}" destId="{51839C64-7A9B-8E48-A785-3520DD26FB64}" srcOrd="0" destOrd="0" presId="urn:microsoft.com/office/officeart/2017/3/layout/DropPinTimeline"/>
    <dgm:cxn modelId="{B424F61E-738F-B44C-B19D-9BED902AE87D}" srcId="{ED157FAF-EA06-472E-9A79-8454D57266B1}" destId="{9C654395-32AD-F344-9873-19FB5DC678AA}" srcOrd="1" destOrd="0" parTransId="{5AF72D34-8C80-FB49-A0EF-A27201630292}" sibTransId="{97673799-57DB-1447-B9EF-781819DF8E9B}"/>
    <dgm:cxn modelId="{CA544827-C742-4538-8DB4-82AAA466A1CD}" srcId="{D2835C28-BDA5-9E4A-AC2B-2D5BC247E9A9}" destId="{5274639D-85E2-414B-9A2A-F834F9436EC0}" srcOrd="0" destOrd="0" parTransId="{BC5C58AF-8522-4D16-B5A6-F54429E5D8A6}" sibTransId="{2DFD21B4-3732-4F4A-9984-C83F93741A9B}"/>
    <dgm:cxn modelId="{AEA6B82B-2F9C-4353-AFBC-DD4E4F195446}" srcId="{225A5F2F-F613-4334-9E09-AF9755C00FF8}" destId="{F75D713F-BC50-43CB-98A2-A781AF862595}" srcOrd="0" destOrd="0" parTransId="{126DBC7B-C9BC-4A15-BB20-FE1C10C81FEA}" sibTransId="{DABEB3B2-D9E1-436B-AFF6-29872D73CFB8}"/>
    <dgm:cxn modelId="{8332B62D-4363-4198-91B8-6C8D247A0C06}" srcId="{6ACC7164-2854-4B58-A1FB-7B18C1B2DE90}" destId="{3539C9FF-1EC2-4B56-A6B6-29371905ED48}" srcOrd="0" destOrd="0" parTransId="{EB5ABA96-D6FE-4A70-AF14-90414EB42D0D}" sibTransId="{9ACD236F-4E02-47DB-8AB8-B319EE48947C}"/>
    <dgm:cxn modelId="{D0912934-AC18-A441-A55A-7FDFEC95B3D2}" srcId="{ED157FAF-EA06-472E-9A79-8454D57266B1}" destId="{D2835C28-BDA5-9E4A-AC2B-2D5BC247E9A9}" srcOrd="8" destOrd="0" parTransId="{BE8578CC-CB22-BF40-A4E9-7D1F6BCE1541}" sibTransId="{2283E730-ABC3-BF4D-9093-58A4D340B66D}"/>
    <dgm:cxn modelId="{0AC6963C-BEFC-C54D-BDA8-D9CD81D84D68}" srcId="{5E83B3C5-B7A6-48DD-8640-E10162A1D3C8}" destId="{FC2E934E-5CE6-0B4E-B048-513FF68CBA48}" srcOrd="0" destOrd="0" parTransId="{856A2A52-DA05-5246-B1FE-C74E68A83FEB}" sibTransId="{E2309AD8-EA82-3848-998E-1F5A85F2C37D}"/>
    <dgm:cxn modelId="{29B3E53E-C990-4A0E-AA69-EDFCBBB93C1D}" type="presOf" srcId="{9C654395-32AD-F344-9873-19FB5DC678AA}" destId="{C4968D88-8538-4F50-B6F7-FF8A0EAF2D98}" srcOrd="0" destOrd="0" presId="urn:microsoft.com/office/officeart/2017/3/layout/DropPinTimeline"/>
    <dgm:cxn modelId="{621EFA3F-BFC1-4504-B599-50D6D54169D5}" srcId="{ED157FAF-EA06-472E-9A79-8454D57266B1}" destId="{6C0C7083-1050-465D-AB9C-D8E695C2D896}" srcOrd="6" destOrd="0" parTransId="{E13F37A6-1E41-4945-9CDF-AD63B34CDEA4}" sibTransId="{9E3E923E-74E0-413A-BC55-688E4B7E3EDF}"/>
    <dgm:cxn modelId="{A3850840-8A79-4DF2-AB26-5B170BDBA1CF}" type="presOf" srcId="{986A4A8F-DD7D-1542-9E85-2ED7C223D73F}" destId="{AF71A119-38BD-7043-B44C-29987281318E}" srcOrd="0" destOrd="0" presId="urn:microsoft.com/office/officeart/2017/3/layout/DropPinTimeline"/>
    <dgm:cxn modelId="{6D36C449-EED8-4126-983D-59D437D78A46}" srcId="{6C0C7083-1050-465D-AB9C-D8E695C2D896}" destId="{5B20641D-99EA-46C4-9EB6-910C88844200}" srcOrd="0" destOrd="0" parTransId="{D365945E-DC7C-40C3-966A-522BBD8D6F5C}" sibTransId="{B7AB1BEF-2852-4CB2-B5E7-14DCE83A1F8D}"/>
    <dgm:cxn modelId="{9A325050-8476-4F36-AD7E-63B8EE39DBC1}" type="presOf" srcId="{FCA7799E-B7D1-544A-97A3-43356ED9655F}" destId="{0CFA60FE-C8EA-3645-A88E-C8C8DE1D6B4D}" srcOrd="0" destOrd="0" presId="urn:microsoft.com/office/officeart/2017/3/layout/DropPinTimeline"/>
    <dgm:cxn modelId="{B2F0B355-A694-48B4-815C-F1852BA25529}" type="presOf" srcId="{138EB594-A097-44AD-81CB-3E9E39508390}" destId="{D84097E1-637F-E046-8B53-B844A75A8A62}" srcOrd="0" destOrd="0" presId="urn:microsoft.com/office/officeart/2017/3/layout/DropPinTimeline"/>
    <dgm:cxn modelId="{0AB57B57-85EF-4407-8855-816F880FBB40}" type="presOf" srcId="{6C0C7083-1050-465D-AB9C-D8E695C2D896}" destId="{7E21A209-C329-F349-80B1-D16E0A8EA55A}" srcOrd="0" destOrd="0" presId="urn:microsoft.com/office/officeart/2017/3/layout/DropPinTimeline"/>
    <dgm:cxn modelId="{AD5CAA57-DDE6-404F-883B-30CABDE371FE}" type="presOf" srcId="{F75D713F-BC50-43CB-98A2-A781AF862595}" destId="{5E667B84-41E9-874B-AD87-EC52DD97C147}" srcOrd="0" destOrd="0" presId="urn:microsoft.com/office/officeart/2017/3/layout/DropPinTimeline"/>
    <dgm:cxn modelId="{502B3F5E-4937-FA46-8606-500A2D0D32E7}" type="presOf" srcId="{ED157FAF-EA06-472E-9A79-8454D57266B1}" destId="{95837A66-71EE-484B-8B2B-E2EA19B56F8A}" srcOrd="0" destOrd="0" presId="urn:microsoft.com/office/officeart/2017/3/layout/DropPinTimeline"/>
    <dgm:cxn modelId="{6FB0B560-EE50-4BEB-84DE-B336713A5144}" type="presOf" srcId="{0ECD4A5A-1DE1-4F18-B72D-C2BF6F0A3B07}" destId="{936414CD-B2EF-9147-A1E3-F0F955B5B03F}" srcOrd="0" destOrd="0" presId="urn:microsoft.com/office/officeart/2017/3/layout/DropPinTimeline"/>
    <dgm:cxn modelId="{95DE6075-B076-4047-AAB2-108D20D81B7D}" type="presOf" srcId="{225A5F2F-F613-4334-9E09-AF9755C00FF8}" destId="{2E1FBB4E-7341-A849-BAD7-22CD2B49327C}" srcOrd="0" destOrd="0" presId="urn:microsoft.com/office/officeart/2017/3/layout/DropPinTimeline"/>
    <dgm:cxn modelId="{0B59CC79-C12B-4F96-B90C-B2B02C6327BE}" srcId="{ED157FAF-EA06-472E-9A79-8454D57266B1}" destId="{6ACC7164-2854-4B58-A1FB-7B18C1B2DE90}" srcOrd="2" destOrd="0" parTransId="{EE3791D8-F5DA-45B5-88D7-CDE84707ADF5}" sibTransId="{CEAA8677-5BAE-47CC-8048-6AC76CA3E5EE}"/>
    <dgm:cxn modelId="{C5DE3A7C-C499-433B-8AFC-403696F74388}" srcId="{0ECD4A5A-1DE1-4F18-B72D-C2BF6F0A3B07}" destId="{8775CDAA-E577-4095-BA29-EA313F7BA057}" srcOrd="0" destOrd="0" parTransId="{5B7F926D-89CB-460C-BEE3-3EBB94B25084}" sibTransId="{4EAF03E1-7054-4185-B66B-2462EA47C2A7}"/>
    <dgm:cxn modelId="{142B937E-5716-473E-B9FC-33DC61C58355}" type="presOf" srcId="{5B20641D-99EA-46C4-9EB6-910C88844200}" destId="{F5987322-15A7-7149-8D77-6AAD85ACBEA5}" srcOrd="0" destOrd="0" presId="urn:microsoft.com/office/officeart/2017/3/layout/DropPinTimeline"/>
    <dgm:cxn modelId="{D074D187-A840-477B-BB6F-6CF2FCA240D4}" srcId="{ED157FAF-EA06-472E-9A79-8454D57266B1}" destId="{138EB594-A097-44AD-81CB-3E9E39508390}" srcOrd="4" destOrd="0" parTransId="{C64F9267-C455-4718-9EB0-A92A1C9FE8AC}" sibTransId="{8A1687BC-0CDE-4E60-9FA9-0296709998E8}"/>
    <dgm:cxn modelId="{F3F09B8B-F367-4970-8594-4D5141007950}" type="presOf" srcId="{F18CA039-24DE-2D4C-9D17-887ACD19ABF2}" destId="{CB336A21-FCC7-694C-905E-798B128DAEEA}" srcOrd="0" destOrd="0" presId="urn:microsoft.com/office/officeart/2017/3/layout/DropPinTimeline"/>
    <dgm:cxn modelId="{B466138D-2322-46BE-8339-DA9973278057}" type="presOf" srcId="{F345C37D-121E-4B67-BAEE-5123D4540E42}" destId="{881AC9D5-30F0-4B44-805B-215D28EC052F}" srcOrd="0" destOrd="0" presId="urn:microsoft.com/office/officeart/2017/3/layout/DropPinTimeline"/>
    <dgm:cxn modelId="{E2530793-EDAD-4CC3-B4C8-9C8D58746477}" type="presOf" srcId="{D2835C28-BDA5-9E4A-AC2B-2D5BC247E9A9}" destId="{56D9DEBB-D59F-3B4F-BB48-3B7E6A85C2A3}" srcOrd="0" destOrd="0" presId="urn:microsoft.com/office/officeart/2017/3/layout/DropPinTimeline"/>
    <dgm:cxn modelId="{7FE8529B-6DC9-4CAA-AC31-9E466FF4EA49}" srcId="{ED157FAF-EA06-472E-9A79-8454D57266B1}" destId="{5E83B3C5-B7A6-48DD-8640-E10162A1D3C8}" srcOrd="7" destOrd="0" parTransId="{63FDD6B4-D25A-43D6-A85C-F9BA0FD1A248}" sibTransId="{B1D52363-0353-4149-922A-315214D496E3}"/>
    <dgm:cxn modelId="{5C0D8E9B-24F0-4615-91C3-99340A64E51E}" type="presOf" srcId="{5E83B3C5-B7A6-48DD-8640-E10162A1D3C8}" destId="{AAC8D2C1-8A1D-6040-B777-BAD4BA8610BE}" srcOrd="0" destOrd="0" presId="urn:microsoft.com/office/officeart/2017/3/layout/DropPinTimeline"/>
    <dgm:cxn modelId="{53661DA6-AC68-6E4C-A91E-FF0C99577673}" srcId="{986A4A8F-DD7D-1542-9E85-2ED7C223D73F}" destId="{D9D19D4D-9969-5441-BE91-B0ADD22502E3}" srcOrd="0" destOrd="0" parTransId="{50EE9368-F143-5B43-8DF0-D68616017A39}" sibTransId="{F40D09AA-CEF6-C348-A327-9DF5D655857A}"/>
    <dgm:cxn modelId="{869A32A7-655C-A648-8CC2-7AE833DF78AD}" srcId="{ED157FAF-EA06-472E-9A79-8454D57266B1}" destId="{4E45800F-8ABB-CA47-93E6-693C42A8C9F2}" srcOrd="10" destOrd="0" parTransId="{2DB03AC3-7805-9E4B-9909-309D2B76643A}" sibTransId="{9215AA72-C025-5D4E-B99A-D97BB137EBB3}"/>
    <dgm:cxn modelId="{720248A9-B87E-A244-BB2F-9A66B0AEAC23}" srcId="{ED157FAF-EA06-472E-9A79-8454D57266B1}" destId="{F18CA039-24DE-2D4C-9D17-887ACD19ABF2}" srcOrd="9" destOrd="0" parTransId="{DEE37595-CB3E-5849-8D57-0F8E417833C3}" sibTransId="{BF20EC40-EC11-EE4F-B812-A55B40E1D19D}"/>
    <dgm:cxn modelId="{DBB23AAA-6D82-4361-B83D-B5FB880F4BAC}" type="presOf" srcId="{4E45800F-8ABB-CA47-93E6-693C42A8C9F2}" destId="{52030479-3652-F543-8501-67FA571F6311}" srcOrd="0" destOrd="0" presId="urn:microsoft.com/office/officeart/2017/3/layout/DropPinTimeline"/>
    <dgm:cxn modelId="{E3B692B9-17DC-1440-BF37-74F74D52FAEE}" srcId="{4E45800F-8ABB-CA47-93E6-693C42A8C9F2}" destId="{FCA7799E-B7D1-544A-97A3-43356ED9655F}" srcOrd="0" destOrd="0" parTransId="{A007C862-5B26-C04E-8786-90F4EB40CD78}" sibTransId="{1F806843-8EE1-294D-9F2F-0F96FE847AF7}"/>
    <dgm:cxn modelId="{F87FAFB9-45B7-44F2-A01B-D0B24E233739}" srcId="{9C654395-32AD-F344-9873-19FB5DC678AA}" destId="{FC940A0C-F07C-4538-B742-3E20D07FF5A8}" srcOrd="0" destOrd="0" parTransId="{A5A0C2CA-59C5-45F9-ABEE-383B7D7F4DAD}" sibTransId="{3DB32CAE-A537-4E33-BA75-636A1517AC22}"/>
    <dgm:cxn modelId="{2FDFA4BA-495F-4B7B-B907-D28CDA42625F}" type="presOf" srcId="{FC2E934E-5CE6-0B4E-B048-513FF68CBA48}" destId="{799C0D8B-534B-E74B-8994-3CA0B357C01F}" srcOrd="0" destOrd="0" presId="urn:microsoft.com/office/officeart/2017/3/layout/DropPinTimeline"/>
    <dgm:cxn modelId="{0EA33FBD-1E20-412F-B22A-CD63DA961209}" type="presOf" srcId="{6ACC7164-2854-4B58-A1FB-7B18C1B2DE90}" destId="{13FC8C87-DDFD-154C-80A1-604B85D8B058}" srcOrd="0" destOrd="0" presId="urn:microsoft.com/office/officeart/2017/3/layout/DropPinTimeline"/>
    <dgm:cxn modelId="{BADDF8D1-9CBC-4D1B-964B-AF1DAB8A734F}" type="presOf" srcId="{3539C9FF-1EC2-4B56-A6B6-29371905ED48}" destId="{60A7847B-E003-864C-88C1-C4D17E0C8706}" srcOrd="0" destOrd="0" presId="urn:microsoft.com/office/officeart/2017/3/layout/DropPinTimeline"/>
    <dgm:cxn modelId="{16075ED4-4E89-4B48-B010-6BF656CF8286}" type="presOf" srcId="{D9D19D4D-9969-5441-BE91-B0ADD22502E3}" destId="{F0DAB38E-C97B-924B-AF22-9E4D80F19CCC}" srcOrd="0" destOrd="0" presId="urn:microsoft.com/office/officeart/2017/3/layout/DropPinTimeline"/>
    <dgm:cxn modelId="{02058AD5-3D8E-4E11-9897-83BCCB16E9F9}" srcId="{ED157FAF-EA06-472E-9A79-8454D57266B1}" destId="{225A5F2F-F613-4334-9E09-AF9755C00FF8}" srcOrd="3" destOrd="0" parTransId="{4470AB19-5C14-485E-AFE1-F1F802AD2B9E}" sibTransId="{A20AFA8B-99C4-4EDB-BEFE-F8CFF062BADE}"/>
    <dgm:cxn modelId="{AE0891DE-785E-4B13-9DA6-70DB4A006C19}" type="presOf" srcId="{FC940A0C-F07C-4538-B742-3E20D07FF5A8}" destId="{C858F593-0B9F-43F6-B0FC-88456E55E2A0}" srcOrd="0" destOrd="0" presId="urn:microsoft.com/office/officeart/2017/3/layout/DropPinTimeline"/>
    <dgm:cxn modelId="{CD4BFEF2-94B8-488B-9C9B-DA8C3800F7EF}" srcId="{138EB594-A097-44AD-81CB-3E9E39508390}" destId="{F345C37D-121E-4B67-BAEE-5123D4540E42}" srcOrd="0" destOrd="0" parTransId="{D7CBDECD-0248-4B31-BDF0-27F50C392DB7}" sibTransId="{3E0F0D83-1090-446B-BD20-513CD044C2E4}"/>
    <dgm:cxn modelId="{D15C7CFF-D288-453D-AB5A-B7C12817DAB1}" srcId="{F18CA039-24DE-2D4C-9D17-887ACD19ABF2}" destId="{22A27C62-0BF0-4A9B-B206-2EE2E2C50535}" srcOrd="0" destOrd="0" parTransId="{64EB464B-2884-40AF-B6C1-17021A701D34}" sibTransId="{AFECDE2E-3ED6-467D-BF18-D304E81449FD}"/>
    <dgm:cxn modelId="{D47AD5F1-1083-495C-94D2-922612153DF9}" type="presParOf" srcId="{95837A66-71EE-484B-8B2B-E2EA19B56F8A}" destId="{8628196D-DC79-AF4C-9DC5-1AE62ABCF003}" srcOrd="0" destOrd="0" presId="urn:microsoft.com/office/officeart/2017/3/layout/DropPinTimeline"/>
    <dgm:cxn modelId="{EB03BADE-8D36-4A98-9FE9-9A8568A4A7ED}" type="presParOf" srcId="{95837A66-71EE-484B-8B2B-E2EA19B56F8A}" destId="{3BB2B596-18A5-D047-ADB0-C8B16255B596}" srcOrd="1" destOrd="0" presId="urn:microsoft.com/office/officeart/2017/3/layout/DropPinTimeline"/>
    <dgm:cxn modelId="{639D4940-00A6-4C74-9231-64E9404F7A3B}" type="presParOf" srcId="{3BB2B596-18A5-D047-ADB0-C8B16255B596}" destId="{7EE5363F-88E8-4447-BE46-611B9BD24EDD}" srcOrd="0" destOrd="0" presId="urn:microsoft.com/office/officeart/2017/3/layout/DropPinTimeline"/>
    <dgm:cxn modelId="{BD32A132-6EA1-4007-9618-78C0D8ACE58F}" type="presParOf" srcId="{7EE5363F-88E8-4447-BE46-611B9BD24EDD}" destId="{825D4174-9C33-3147-850A-B1C83E7DE8C6}" srcOrd="0" destOrd="0" presId="urn:microsoft.com/office/officeart/2017/3/layout/DropPinTimeline"/>
    <dgm:cxn modelId="{67DDC49A-D44D-4446-B31D-664E62254446}" type="presParOf" srcId="{7EE5363F-88E8-4447-BE46-611B9BD24EDD}" destId="{1B2F8C2A-81B7-2145-A658-918D26350AE5}" srcOrd="1" destOrd="0" presId="urn:microsoft.com/office/officeart/2017/3/layout/DropPinTimeline"/>
    <dgm:cxn modelId="{2011B82F-AE52-4B99-AC3B-434FE5F544F4}" type="presParOf" srcId="{1B2F8C2A-81B7-2145-A658-918D26350AE5}" destId="{2FAF3E8F-ED34-C44F-A181-0600F55AB1AC}" srcOrd="0" destOrd="0" presId="urn:microsoft.com/office/officeart/2017/3/layout/DropPinTimeline"/>
    <dgm:cxn modelId="{CA32F2C1-1117-4EFC-BB9E-914E12AC0A71}" type="presParOf" srcId="{1B2F8C2A-81B7-2145-A658-918D26350AE5}" destId="{8D72035D-8F3C-0543-86DF-4A0103587BB7}" srcOrd="1" destOrd="0" presId="urn:microsoft.com/office/officeart/2017/3/layout/DropPinTimeline"/>
    <dgm:cxn modelId="{898517C1-B4F9-45F6-8A5C-3131062B6BE8}" type="presParOf" srcId="{7EE5363F-88E8-4447-BE46-611B9BD24EDD}" destId="{78501708-CD3F-2644-95B3-8BF4D1B630A3}" srcOrd="2" destOrd="0" presId="urn:microsoft.com/office/officeart/2017/3/layout/DropPinTimeline"/>
    <dgm:cxn modelId="{30F1045E-6230-4675-BA1C-29F8FD22CDB5}" type="presParOf" srcId="{7EE5363F-88E8-4447-BE46-611B9BD24EDD}" destId="{936414CD-B2EF-9147-A1E3-F0F955B5B03F}" srcOrd="3" destOrd="0" presId="urn:microsoft.com/office/officeart/2017/3/layout/DropPinTimeline"/>
    <dgm:cxn modelId="{45D293CE-3686-428C-8457-A5AC43895182}" type="presParOf" srcId="{7EE5363F-88E8-4447-BE46-611B9BD24EDD}" destId="{C84AB6A0-1C8E-BF40-91A2-03F0662988DC}" srcOrd="4" destOrd="0" presId="urn:microsoft.com/office/officeart/2017/3/layout/DropPinTimeline"/>
    <dgm:cxn modelId="{538F1108-AC39-4FAE-9DE0-F63215F8DC79}" type="presParOf" srcId="{7EE5363F-88E8-4447-BE46-611B9BD24EDD}" destId="{C4D81CD7-11B3-8A45-B943-46F3A9D1ADF3}" srcOrd="5" destOrd="0" presId="urn:microsoft.com/office/officeart/2017/3/layout/DropPinTimeline"/>
    <dgm:cxn modelId="{10A479B5-5E94-4A5A-ACB6-9D21EB341855}" type="presParOf" srcId="{3BB2B596-18A5-D047-ADB0-C8B16255B596}" destId="{5C0FC6F4-DC32-FA4A-BE58-4E1093EBF96B}" srcOrd="1" destOrd="0" presId="urn:microsoft.com/office/officeart/2017/3/layout/DropPinTimeline"/>
    <dgm:cxn modelId="{CCAFB9C4-EA98-45AB-9C4D-F3832F0B3E9F}" type="presParOf" srcId="{3BB2B596-18A5-D047-ADB0-C8B16255B596}" destId="{F7296571-3E7E-44ED-AB44-4C055839386E}" srcOrd="2" destOrd="0" presId="urn:microsoft.com/office/officeart/2017/3/layout/DropPinTimeline"/>
    <dgm:cxn modelId="{57E03423-019C-4AB7-93EB-31151DCAE5CD}" type="presParOf" srcId="{F7296571-3E7E-44ED-AB44-4C055839386E}" destId="{36885756-2E9F-48CB-921A-CBF1FF62716F}" srcOrd="0" destOrd="0" presId="urn:microsoft.com/office/officeart/2017/3/layout/DropPinTimeline"/>
    <dgm:cxn modelId="{1282B79B-D975-480B-A6CD-B47E3C3D906B}" type="presParOf" srcId="{F7296571-3E7E-44ED-AB44-4C055839386E}" destId="{1BE9C190-CF89-43CB-92BF-8C4AD7516D81}" srcOrd="1" destOrd="0" presId="urn:microsoft.com/office/officeart/2017/3/layout/DropPinTimeline"/>
    <dgm:cxn modelId="{28DBDE52-D8DF-4BD4-BAB5-CAAF947CE857}" type="presParOf" srcId="{1BE9C190-CF89-43CB-92BF-8C4AD7516D81}" destId="{58E9E624-8706-4153-BF33-1884BE86BB5C}" srcOrd="0" destOrd="0" presId="urn:microsoft.com/office/officeart/2017/3/layout/DropPinTimeline"/>
    <dgm:cxn modelId="{E3D17D9C-A11E-4783-8C73-7AB7C658F013}" type="presParOf" srcId="{1BE9C190-CF89-43CB-92BF-8C4AD7516D81}" destId="{D8775244-8561-4831-A77F-7DA2F1222485}" srcOrd="1" destOrd="0" presId="urn:microsoft.com/office/officeart/2017/3/layout/DropPinTimeline"/>
    <dgm:cxn modelId="{B3336269-14FE-460D-8D69-A67D9B248E27}" type="presParOf" srcId="{F7296571-3E7E-44ED-AB44-4C055839386E}" destId="{C858F593-0B9F-43F6-B0FC-88456E55E2A0}" srcOrd="2" destOrd="0" presId="urn:microsoft.com/office/officeart/2017/3/layout/DropPinTimeline"/>
    <dgm:cxn modelId="{E26DF29F-C841-4660-BE0B-8A8EC3415539}" type="presParOf" srcId="{F7296571-3E7E-44ED-AB44-4C055839386E}" destId="{C4968D88-8538-4F50-B6F7-FF8A0EAF2D98}" srcOrd="3" destOrd="0" presId="urn:microsoft.com/office/officeart/2017/3/layout/DropPinTimeline"/>
    <dgm:cxn modelId="{E890E740-64B4-492C-969D-B84C3D9232E4}" type="presParOf" srcId="{F7296571-3E7E-44ED-AB44-4C055839386E}" destId="{1C15CF36-B45E-4CB3-B93D-8EE1E8732EA8}" srcOrd="4" destOrd="0" presId="urn:microsoft.com/office/officeart/2017/3/layout/DropPinTimeline"/>
    <dgm:cxn modelId="{8F7171D8-1FD2-43E2-A254-18FB84B8B397}" type="presParOf" srcId="{F7296571-3E7E-44ED-AB44-4C055839386E}" destId="{1DD731A1-4D2E-4C58-A4A6-C1C69E3990AB}" srcOrd="5" destOrd="0" presId="urn:microsoft.com/office/officeart/2017/3/layout/DropPinTimeline"/>
    <dgm:cxn modelId="{384C6E4D-A522-4352-846C-ACBF07304775}" type="presParOf" srcId="{3BB2B596-18A5-D047-ADB0-C8B16255B596}" destId="{D7169C94-7870-421A-855D-D2B68AFDEAFA}" srcOrd="3" destOrd="0" presId="urn:microsoft.com/office/officeart/2017/3/layout/DropPinTimeline"/>
    <dgm:cxn modelId="{8AA910BA-6309-4185-9FBC-770250BF4102}" type="presParOf" srcId="{3BB2B596-18A5-D047-ADB0-C8B16255B596}" destId="{F9BAFE50-1603-C74C-A488-B5C83A17AE95}" srcOrd="4" destOrd="0" presId="urn:microsoft.com/office/officeart/2017/3/layout/DropPinTimeline"/>
    <dgm:cxn modelId="{0D6D3764-6FF8-4B3C-B50B-78FCCAE82681}" type="presParOf" srcId="{F9BAFE50-1603-C74C-A488-B5C83A17AE95}" destId="{A187B1C6-246F-1246-9BAC-DC6B75B8A6CA}" srcOrd="0" destOrd="0" presId="urn:microsoft.com/office/officeart/2017/3/layout/DropPinTimeline"/>
    <dgm:cxn modelId="{98945381-A516-4095-869A-2DAAF7399B10}" type="presParOf" srcId="{F9BAFE50-1603-C74C-A488-B5C83A17AE95}" destId="{94BB145F-9E9F-804B-A211-D69EFB8A6F6D}" srcOrd="1" destOrd="0" presId="urn:microsoft.com/office/officeart/2017/3/layout/DropPinTimeline"/>
    <dgm:cxn modelId="{9F3B1D95-3F6B-40FF-82A4-E23E71550942}" type="presParOf" srcId="{94BB145F-9E9F-804B-A211-D69EFB8A6F6D}" destId="{5DB5253E-0703-704C-89ED-C1664D8DF0D0}" srcOrd="0" destOrd="0" presId="urn:microsoft.com/office/officeart/2017/3/layout/DropPinTimeline"/>
    <dgm:cxn modelId="{D1370CA8-3EED-4E31-A1FA-425DEAC8092F}" type="presParOf" srcId="{94BB145F-9E9F-804B-A211-D69EFB8A6F6D}" destId="{517B13F5-CAEE-E449-949A-507B7F455B7B}" srcOrd="1" destOrd="0" presId="urn:microsoft.com/office/officeart/2017/3/layout/DropPinTimeline"/>
    <dgm:cxn modelId="{C6551757-CBC8-4DBA-92DB-21A3BEC56CFC}" type="presParOf" srcId="{F9BAFE50-1603-C74C-A488-B5C83A17AE95}" destId="{60A7847B-E003-864C-88C1-C4D17E0C8706}" srcOrd="2" destOrd="0" presId="urn:microsoft.com/office/officeart/2017/3/layout/DropPinTimeline"/>
    <dgm:cxn modelId="{4F5B82F2-59A1-4597-B9B0-6F66026B285A}" type="presParOf" srcId="{F9BAFE50-1603-C74C-A488-B5C83A17AE95}" destId="{13FC8C87-DDFD-154C-80A1-604B85D8B058}" srcOrd="3" destOrd="0" presId="urn:microsoft.com/office/officeart/2017/3/layout/DropPinTimeline"/>
    <dgm:cxn modelId="{78B56E00-CF55-491A-9699-E3C185BEEA04}" type="presParOf" srcId="{F9BAFE50-1603-C74C-A488-B5C83A17AE95}" destId="{598422E7-8C47-EF49-A109-12ECEDEAA87A}" srcOrd="4" destOrd="0" presId="urn:microsoft.com/office/officeart/2017/3/layout/DropPinTimeline"/>
    <dgm:cxn modelId="{564A650C-0C97-446C-A1B4-C1F61A3F3D14}" type="presParOf" srcId="{F9BAFE50-1603-C74C-A488-B5C83A17AE95}" destId="{B8061CD7-41AE-614D-87B7-38023C02A029}" srcOrd="5" destOrd="0" presId="urn:microsoft.com/office/officeart/2017/3/layout/DropPinTimeline"/>
    <dgm:cxn modelId="{87B6CB7D-E26C-41DB-BC05-7440D02DDE3E}" type="presParOf" srcId="{3BB2B596-18A5-D047-ADB0-C8B16255B596}" destId="{30E1FB47-D1C0-8F46-B819-B77E89C410F1}" srcOrd="5" destOrd="0" presId="urn:microsoft.com/office/officeart/2017/3/layout/DropPinTimeline"/>
    <dgm:cxn modelId="{B2B8B996-09F3-42F5-AE52-BD90991D0C43}" type="presParOf" srcId="{3BB2B596-18A5-D047-ADB0-C8B16255B596}" destId="{68C6A864-839C-0843-AD2B-3846638DD73E}" srcOrd="6" destOrd="0" presId="urn:microsoft.com/office/officeart/2017/3/layout/DropPinTimeline"/>
    <dgm:cxn modelId="{9559B296-92A7-4C3E-9D10-D22829589FD4}" type="presParOf" srcId="{68C6A864-839C-0843-AD2B-3846638DD73E}" destId="{E7B60D90-A5DD-3444-B059-32C1527BAC1A}" srcOrd="0" destOrd="0" presId="urn:microsoft.com/office/officeart/2017/3/layout/DropPinTimeline"/>
    <dgm:cxn modelId="{E1B80ECF-30F6-40F1-A9B6-F5509B0725B2}" type="presParOf" srcId="{68C6A864-839C-0843-AD2B-3846638DD73E}" destId="{F45289CD-F40B-C146-8249-EAB24D0E660E}" srcOrd="1" destOrd="0" presId="urn:microsoft.com/office/officeart/2017/3/layout/DropPinTimeline"/>
    <dgm:cxn modelId="{97E7E860-09F3-44B2-A132-84C60E0EBEC2}" type="presParOf" srcId="{F45289CD-F40B-C146-8249-EAB24D0E660E}" destId="{03CE8904-A272-E74A-9B22-AA5DB2A1109F}" srcOrd="0" destOrd="0" presId="urn:microsoft.com/office/officeart/2017/3/layout/DropPinTimeline"/>
    <dgm:cxn modelId="{A7BA4514-AEA0-4224-B084-4F91F5EB9EAC}" type="presParOf" srcId="{F45289CD-F40B-C146-8249-EAB24D0E660E}" destId="{11FEFF2E-CCB2-0349-ACF3-9437D08AAFA0}" srcOrd="1" destOrd="0" presId="urn:microsoft.com/office/officeart/2017/3/layout/DropPinTimeline"/>
    <dgm:cxn modelId="{27C54DF0-9645-4E1B-BE95-ADEB1C32F49B}" type="presParOf" srcId="{68C6A864-839C-0843-AD2B-3846638DD73E}" destId="{5E667B84-41E9-874B-AD87-EC52DD97C147}" srcOrd="2" destOrd="0" presId="urn:microsoft.com/office/officeart/2017/3/layout/DropPinTimeline"/>
    <dgm:cxn modelId="{5EFAEC54-372C-493B-900C-F871C12E9427}" type="presParOf" srcId="{68C6A864-839C-0843-AD2B-3846638DD73E}" destId="{2E1FBB4E-7341-A849-BAD7-22CD2B49327C}" srcOrd="3" destOrd="0" presId="urn:microsoft.com/office/officeart/2017/3/layout/DropPinTimeline"/>
    <dgm:cxn modelId="{EBFA2DC1-537E-48A3-9464-EB1330B65AC2}" type="presParOf" srcId="{68C6A864-839C-0843-AD2B-3846638DD73E}" destId="{D466C7D2-501F-4D4A-9EBB-4C6BE6B0AF60}" srcOrd="4" destOrd="0" presId="urn:microsoft.com/office/officeart/2017/3/layout/DropPinTimeline"/>
    <dgm:cxn modelId="{7567F9A6-FE15-4FED-812E-56CB807918D3}" type="presParOf" srcId="{68C6A864-839C-0843-AD2B-3846638DD73E}" destId="{54789DCA-09AF-8E49-A9A7-A150A5B7E168}" srcOrd="5" destOrd="0" presId="urn:microsoft.com/office/officeart/2017/3/layout/DropPinTimeline"/>
    <dgm:cxn modelId="{3F830832-3F70-454D-AEE1-40EEF8C8D10F}" type="presParOf" srcId="{3BB2B596-18A5-D047-ADB0-C8B16255B596}" destId="{FC4D80E8-247F-064D-9FA4-11DEA29806ED}" srcOrd="7" destOrd="0" presId="urn:microsoft.com/office/officeart/2017/3/layout/DropPinTimeline"/>
    <dgm:cxn modelId="{F8D68FA5-0F1F-4D48-B8E9-26A30D486D11}" type="presParOf" srcId="{3BB2B596-18A5-D047-ADB0-C8B16255B596}" destId="{D67F5094-975C-3C47-9F8E-FF0E08EA78B5}" srcOrd="8" destOrd="0" presId="urn:microsoft.com/office/officeart/2017/3/layout/DropPinTimeline"/>
    <dgm:cxn modelId="{B5DECBF0-A422-4625-A226-B7E0C7925CA5}" type="presParOf" srcId="{D67F5094-975C-3C47-9F8E-FF0E08EA78B5}" destId="{CFAE92E6-0838-D74F-A57F-BAA2369CB4DC}" srcOrd="0" destOrd="0" presId="urn:microsoft.com/office/officeart/2017/3/layout/DropPinTimeline"/>
    <dgm:cxn modelId="{BE78E838-B06C-479A-9E48-0507D6A6209F}" type="presParOf" srcId="{D67F5094-975C-3C47-9F8E-FF0E08EA78B5}" destId="{2E085D0C-3E1A-8541-BA34-D2105097B33F}" srcOrd="1" destOrd="0" presId="urn:microsoft.com/office/officeart/2017/3/layout/DropPinTimeline"/>
    <dgm:cxn modelId="{85301AB4-4D2D-4FCD-B655-5AB516956BF4}" type="presParOf" srcId="{2E085D0C-3E1A-8541-BA34-D2105097B33F}" destId="{C1F851F2-F152-994B-B8E4-7BA6352982D5}" srcOrd="0" destOrd="0" presId="urn:microsoft.com/office/officeart/2017/3/layout/DropPinTimeline"/>
    <dgm:cxn modelId="{5B749037-47CA-4150-819D-5AD9E281F0DB}" type="presParOf" srcId="{2E085D0C-3E1A-8541-BA34-D2105097B33F}" destId="{9AD57FE1-F13F-6B4D-BF79-148E113B57C1}" srcOrd="1" destOrd="0" presId="urn:microsoft.com/office/officeart/2017/3/layout/DropPinTimeline"/>
    <dgm:cxn modelId="{FA326943-DB29-4BE2-BE2D-1352841BC056}" type="presParOf" srcId="{D67F5094-975C-3C47-9F8E-FF0E08EA78B5}" destId="{881AC9D5-30F0-4B44-805B-215D28EC052F}" srcOrd="2" destOrd="0" presId="urn:microsoft.com/office/officeart/2017/3/layout/DropPinTimeline"/>
    <dgm:cxn modelId="{8363EFBB-2CE0-4181-B81E-959742DA149F}" type="presParOf" srcId="{D67F5094-975C-3C47-9F8E-FF0E08EA78B5}" destId="{D84097E1-637F-E046-8B53-B844A75A8A62}" srcOrd="3" destOrd="0" presId="urn:microsoft.com/office/officeart/2017/3/layout/DropPinTimeline"/>
    <dgm:cxn modelId="{0574022D-37EA-498B-8FF8-66731BD1A868}" type="presParOf" srcId="{D67F5094-975C-3C47-9F8E-FF0E08EA78B5}" destId="{67725BBB-CA1C-C246-8AD9-6A2F3A52DF09}" srcOrd="4" destOrd="0" presId="urn:microsoft.com/office/officeart/2017/3/layout/DropPinTimeline"/>
    <dgm:cxn modelId="{31DC17D3-B442-4AFA-BBAC-3844DB0CB96D}" type="presParOf" srcId="{D67F5094-975C-3C47-9F8E-FF0E08EA78B5}" destId="{EF1323FE-342E-CE4C-98A9-EA44A94A850B}" srcOrd="5" destOrd="0" presId="urn:microsoft.com/office/officeart/2017/3/layout/DropPinTimeline"/>
    <dgm:cxn modelId="{40DEBBB2-A711-486A-BE88-540AFFCAD376}" type="presParOf" srcId="{3BB2B596-18A5-D047-ADB0-C8B16255B596}" destId="{4D7D9350-BF4A-1A43-97F5-DBAAC855DD70}" srcOrd="9" destOrd="0" presId="urn:microsoft.com/office/officeart/2017/3/layout/DropPinTimeline"/>
    <dgm:cxn modelId="{320F4258-C6DB-4E15-ADB9-2BC6CF65AFD8}" type="presParOf" srcId="{3BB2B596-18A5-D047-ADB0-C8B16255B596}" destId="{6E3DDED0-B0E9-574F-8DDC-75F3C483B042}" srcOrd="10" destOrd="0" presId="urn:microsoft.com/office/officeart/2017/3/layout/DropPinTimeline"/>
    <dgm:cxn modelId="{2906655B-646B-4EB6-B5DD-2924D6008019}" type="presParOf" srcId="{6E3DDED0-B0E9-574F-8DDC-75F3C483B042}" destId="{3B79CA6E-1479-D945-A427-8F92C68B8C65}" srcOrd="0" destOrd="0" presId="urn:microsoft.com/office/officeart/2017/3/layout/DropPinTimeline"/>
    <dgm:cxn modelId="{FF6B84B6-F22D-4DD5-8C03-F94C3A5962E6}" type="presParOf" srcId="{6E3DDED0-B0E9-574F-8DDC-75F3C483B042}" destId="{D7BB93F6-1164-5E4C-9055-F8FEC112D188}" srcOrd="1" destOrd="0" presId="urn:microsoft.com/office/officeart/2017/3/layout/DropPinTimeline"/>
    <dgm:cxn modelId="{308ED1DE-9801-4268-93C9-20BCC6FC1007}" type="presParOf" srcId="{D7BB93F6-1164-5E4C-9055-F8FEC112D188}" destId="{7A2D1797-A6F0-F246-AF6C-B4668D64B65F}" srcOrd="0" destOrd="0" presId="urn:microsoft.com/office/officeart/2017/3/layout/DropPinTimeline"/>
    <dgm:cxn modelId="{658DD207-A6AC-4D9E-8676-9164CFF92B45}" type="presParOf" srcId="{D7BB93F6-1164-5E4C-9055-F8FEC112D188}" destId="{1FAA6DB1-A9E2-CC4B-9B34-8C711F52C858}" srcOrd="1" destOrd="0" presId="urn:microsoft.com/office/officeart/2017/3/layout/DropPinTimeline"/>
    <dgm:cxn modelId="{BC1FFF45-FD5F-46BE-BB04-19CE10853E8B}" type="presParOf" srcId="{6E3DDED0-B0E9-574F-8DDC-75F3C483B042}" destId="{F0DAB38E-C97B-924B-AF22-9E4D80F19CCC}" srcOrd="2" destOrd="0" presId="urn:microsoft.com/office/officeart/2017/3/layout/DropPinTimeline"/>
    <dgm:cxn modelId="{17532C0B-2F08-4FA8-8C97-6EACCC4CC96C}" type="presParOf" srcId="{6E3DDED0-B0E9-574F-8DDC-75F3C483B042}" destId="{AF71A119-38BD-7043-B44C-29987281318E}" srcOrd="3" destOrd="0" presId="urn:microsoft.com/office/officeart/2017/3/layout/DropPinTimeline"/>
    <dgm:cxn modelId="{8079EA90-D8A5-4891-A99F-0A85FA822BAE}" type="presParOf" srcId="{6E3DDED0-B0E9-574F-8DDC-75F3C483B042}" destId="{7AA5229F-207C-3E46-B59E-B95C27FFB2EB}" srcOrd="4" destOrd="0" presId="urn:microsoft.com/office/officeart/2017/3/layout/DropPinTimeline"/>
    <dgm:cxn modelId="{F46855FF-414C-4CC4-834E-DDF50079649F}" type="presParOf" srcId="{6E3DDED0-B0E9-574F-8DDC-75F3C483B042}" destId="{B07735CC-250C-9A46-9B2C-5E647ECAB2A0}" srcOrd="5" destOrd="0" presId="urn:microsoft.com/office/officeart/2017/3/layout/DropPinTimeline"/>
    <dgm:cxn modelId="{78477E3E-AFCC-41E9-A75B-1651A0230B37}" type="presParOf" srcId="{3BB2B596-18A5-D047-ADB0-C8B16255B596}" destId="{BE94F81D-F7F1-3D4D-B173-75AD127A1231}" srcOrd="11" destOrd="0" presId="urn:microsoft.com/office/officeart/2017/3/layout/DropPinTimeline"/>
    <dgm:cxn modelId="{53B5E934-CFCB-418E-92C4-A402C95802FC}" type="presParOf" srcId="{3BB2B596-18A5-D047-ADB0-C8B16255B596}" destId="{BC898E28-A108-5B42-B79F-1A79072FAB0B}" srcOrd="12" destOrd="0" presId="urn:microsoft.com/office/officeart/2017/3/layout/DropPinTimeline"/>
    <dgm:cxn modelId="{EFCA15AF-99E5-4CDD-90B9-56A350C841EB}" type="presParOf" srcId="{BC898E28-A108-5B42-B79F-1A79072FAB0B}" destId="{A768390D-AF2B-334B-BFA3-B86DD019622D}" srcOrd="0" destOrd="0" presId="urn:microsoft.com/office/officeart/2017/3/layout/DropPinTimeline"/>
    <dgm:cxn modelId="{DF9FEE15-BEBE-4A46-B88D-3A88B2F000C4}" type="presParOf" srcId="{BC898E28-A108-5B42-B79F-1A79072FAB0B}" destId="{CFA160E3-2805-6340-834D-F0C31D1D70C2}" srcOrd="1" destOrd="0" presId="urn:microsoft.com/office/officeart/2017/3/layout/DropPinTimeline"/>
    <dgm:cxn modelId="{E98D2E1F-EF2C-409E-B225-24410E5FDEB2}" type="presParOf" srcId="{CFA160E3-2805-6340-834D-F0C31D1D70C2}" destId="{002C768B-4412-8F46-B07C-10BB199C377A}" srcOrd="0" destOrd="0" presId="urn:microsoft.com/office/officeart/2017/3/layout/DropPinTimeline"/>
    <dgm:cxn modelId="{5FA3C47D-1DFC-4B32-BE49-8323FD1734B2}" type="presParOf" srcId="{CFA160E3-2805-6340-834D-F0C31D1D70C2}" destId="{8AD0D846-2C5E-7447-B626-97FF6C8D861E}" srcOrd="1" destOrd="0" presId="urn:microsoft.com/office/officeart/2017/3/layout/DropPinTimeline"/>
    <dgm:cxn modelId="{43B4EA78-B3DA-44A1-8660-6C9C42E7C381}" type="presParOf" srcId="{BC898E28-A108-5B42-B79F-1A79072FAB0B}" destId="{F5987322-15A7-7149-8D77-6AAD85ACBEA5}" srcOrd="2" destOrd="0" presId="urn:microsoft.com/office/officeart/2017/3/layout/DropPinTimeline"/>
    <dgm:cxn modelId="{30B839BB-DD40-4A26-A98A-8670F13C8BD5}" type="presParOf" srcId="{BC898E28-A108-5B42-B79F-1A79072FAB0B}" destId="{7E21A209-C329-F349-80B1-D16E0A8EA55A}" srcOrd="3" destOrd="0" presId="urn:microsoft.com/office/officeart/2017/3/layout/DropPinTimeline"/>
    <dgm:cxn modelId="{B746C4FE-6446-4FA5-AB15-9196DADCD3D4}" type="presParOf" srcId="{BC898E28-A108-5B42-B79F-1A79072FAB0B}" destId="{C44BF336-C483-5C4B-AD66-C006E58EDFDE}" srcOrd="4" destOrd="0" presId="urn:microsoft.com/office/officeart/2017/3/layout/DropPinTimeline"/>
    <dgm:cxn modelId="{44BFD628-BF8B-4FBC-8B8F-F58C15B1C90C}" type="presParOf" srcId="{BC898E28-A108-5B42-B79F-1A79072FAB0B}" destId="{05D8EC45-0295-C343-A0FF-796CE4AD6637}" srcOrd="5" destOrd="0" presId="urn:microsoft.com/office/officeart/2017/3/layout/DropPinTimeline"/>
    <dgm:cxn modelId="{BE753739-A480-44F6-A0FE-62BFE92065E4}" type="presParOf" srcId="{3BB2B596-18A5-D047-ADB0-C8B16255B596}" destId="{E6F2F8A3-AF97-EC4F-8C1A-451280F923BA}" srcOrd="13" destOrd="0" presId="urn:microsoft.com/office/officeart/2017/3/layout/DropPinTimeline"/>
    <dgm:cxn modelId="{5FD315C4-37DF-451F-8D7B-FE2F81DBE157}" type="presParOf" srcId="{3BB2B596-18A5-D047-ADB0-C8B16255B596}" destId="{14436292-CFDE-324E-9E29-BF6B98E2B93D}" srcOrd="14" destOrd="0" presId="urn:microsoft.com/office/officeart/2017/3/layout/DropPinTimeline"/>
    <dgm:cxn modelId="{0502B09E-FDC4-4701-BAB7-3370E0A0F6EF}" type="presParOf" srcId="{14436292-CFDE-324E-9E29-BF6B98E2B93D}" destId="{24D553EA-8258-E541-8AAC-01B1B1548DD2}" srcOrd="0" destOrd="0" presId="urn:microsoft.com/office/officeart/2017/3/layout/DropPinTimeline"/>
    <dgm:cxn modelId="{3E06DC85-1B5A-4981-B62B-B9DB0B2628F9}" type="presParOf" srcId="{14436292-CFDE-324E-9E29-BF6B98E2B93D}" destId="{CE57F68D-1464-EA4A-A3FA-4C54ED0BF429}" srcOrd="1" destOrd="0" presId="urn:microsoft.com/office/officeart/2017/3/layout/DropPinTimeline"/>
    <dgm:cxn modelId="{1A3FBEDE-4A74-4182-A513-888A03F08458}" type="presParOf" srcId="{CE57F68D-1464-EA4A-A3FA-4C54ED0BF429}" destId="{1427E89C-6D7C-8E42-82FC-5B2251106705}" srcOrd="0" destOrd="0" presId="urn:microsoft.com/office/officeart/2017/3/layout/DropPinTimeline"/>
    <dgm:cxn modelId="{C1D92309-D463-4DB2-8C70-B53864259F72}" type="presParOf" srcId="{CE57F68D-1464-EA4A-A3FA-4C54ED0BF429}" destId="{82500FF1-2774-5D4B-A9BC-3B3C6277B61D}" srcOrd="1" destOrd="0" presId="urn:microsoft.com/office/officeart/2017/3/layout/DropPinTimeline"/>
    <dgm:cxn modelId="{C3A56CD9-4317-44F6-ADC7-15750FFE0691}" type="presParOf" srcId="{14436292-CFDE-324E-9E29-BF6B98E2B93D}" destId="{799C0D8B-534B-E74B-8994-3CA0B357C01F}" srcOrd="2" destOrd="0" presId="urn:microsoft.com/office/officeart/2017/3/layout/DropPinTimeline"/>
    <dgm:cxn modelId="{AC2FD704-10B2-4544-B093-958C07F8FCDF}" type="presParOf" srcId="{14436292-CFDE-324E-9E29-BF6B98E2B93D}" destId="{AAC8D2C1-8A1D-6040-B777-BAD4BA8610BE}" srcOrd="3" destOrd="0" presId="urn:microsoft.com/office/officeart/2017/3/layout/DropPinTimeline"/>
    <dgm:cxn modelId="{21B91E5E-D443-4695-8945-B490929AA01C}" type="presParOf" srcId="{14436292-CFDE-324E-9E29-BF6B98E2B93D}" destId="{CDC31FA3-8252-A640-9D0E-3FB02AAFBAF8}" srcOrd="4" destOrd="0" presId="urn:microsoft.com/office/officeart/2017/3/layout/DropPinTimeline"/>
    <dgm:cxn modelId="{FBC7D232-B49D-44C4-8CE3-B7A41BCED800}" type="presParOf" srcId="{14436292-CFDE-324E-9E29-BF6B98E2B93D}" destId="{54A5BDFD-162E-0040-9F30-7B8D3CE7CB04}" srcOrd="5" destOrd="0" presId="urn:microsoft.com/office/officeart/2017/3/layout/DropPinTimeline"/>
    <dgm:cxn modelId="{21967F67-73C2-4669-A29F-069A6F1708E7}" type="presParOf" srcId="{3BB2B596-18A5-D047-ADB0-C8B16255B596}" destId="{122DD1BA-8FE6-8B4B-8EC8-7EDBA8EEA0A1}" srcOrd="15" destOrd="0" presId="urn:microsoft.com/office/officeart/2017/3/layout/DropPinTimeline"/>
    <dgm:cxn modelId="{8EC0D8BB-2A2F-4382-B93C-82BAA1A4EC16}" type="presParOf" srcId="{3BB2B596-18A5-D047-ADB0-C8B16255B596}" destId="{67BDEDFF-EC3A-6342-BCE0-F8FB2A2BADFB}" srcOrd="16" destOrd="0" presId="urn:microsoft.com/office/officeart/2017/3/layout/DropPinTimeline"/>
    <dgm:cxn modelId="{9911A2DA-701B-4B9D-8178-2ECCA5671231}" type="presParOf" srcId="{67BDEDFF-EC3A-6342-BCE0-F8FB2A2BADFB}" destId="{BA56B90D-2EFB-BA42-BD03-ACB1CDAD75F9}" srcOrd="0" destOrd="0" presId="urn:microsoft.com/office/officeart/2017/3/layout/DropPinTimeline"/>
    <dgm:cxn modelId="{4E1F01D8-8A80-4DEA-8A85-DB9535E64E71}" type="presParOf" srcId="{67BDEDFF-EC3A-6342-BCE0-F8FB2A2BADFB}" destId="{6E15AC8F-F0C8-1C4A-9B6A-B644A95F24BD}" srcOrd="1" destOrd="0" presId="urn:microsoft.com/office/officeart/2017/3/layout/DropPinTimeline"/>
    <dgm:cxn modelId="{3EF3F162-A4E1-40BC-BB04-ABBDBF8BFAFD}" type="presParOf" srcId="{6E15AC8F-F0C8-1C4A-9B6A-B644A95F24BD}" destId="{80D44275-443B-184D-981F-7B8C8B94EF3C}" srcOrd="0" destOrd="0" presId="urn:microsoft.com/office/officeart/2017/3/layout/DropPinTimeline"/>
    <dgm:cxn modelId="{4AA914A9-3916-4543-8855-4544A9533FFE}" type="presParOf" srcId="{6E15AC8F-F0C8-1C4A-9B6A-B644A95F24BD}" destId="{99136CB5-3442-3347-81D3-7C376F61EA55}" srcOrd="1" destOrd="0" presId="urn:microsoft.com/office/officeart/2017/3/layout/DropPinTimeline"/>
    <dgm:cxn modelId="{48D4B494-CAF9-4CB9-98E1-E98638BD0131}" type="presParOf" srcId="{67BDEDFF-EC3A-6342-BCE0-F8FB2A2BADFB}" destId="{59F5E8BF-8841-2F4C-B624-06CE5A3AB4B2}" srcOrd="2" destOrd="0" presId="urn:microsoft.com/office/officeart/2017/3/layout/DropPinTimeline"/>
    <dgm:cxn modelId="{02D0F96D-B971-4AEE-8995-70C1E1022873}" type="presParOf" srcId="{67BDEDFF-EC3A-6342-BCE0-F8FB2A2BADFB}" destId="{56D9DEBB-D59F-3B4F-BB48-3B7E6A85C2A3}" srcOrd="3" destOrd="0" presId="urn:microsoft.com/office/officeart/2017/3/layout/DropPinTimeline"/>
    <dgm:cxn modelId="{634F4C68-8A6F-43C0-8301-778ABE557D4A}" type="presParOf" srcId="{67BDEDFF-EC3A-6342-BCE0-F8FB2A2BADFB}" destId="{81CFEC11-6971-874C-8B71-87C38BC9C236}" srcOrd="4" destOrd="0" presId="urn:microsoft.com/office/officeart/2017/3/layout/DropPinTimeline"/>
    <dgm:cxn modelId="{1FFCF0F9-AEE3-4CE6-9008-F1190E327E9E}" type="presParOf" srcId="{67BDEDFF-EC3A-6342-BCE0-F8FB2A2BADFB}" destId="{34F43BA7-405D-3C47-AD3B-9217A8923212}" srcOrd="5" destOrd="0" presId="urn:microsoft.com/office/officeart/2017/3/layout/DropPinTimeline"/>
    <dgm:cxn modelId="{081A1A05-3CF5-463C-936C-BB8255301B24}" type="presParOf" srcId="{3BB2B596-18A5-D047-ADB0-C8B16255B596}" destId="{3F79894D-1CC8-6347-A562-9CC94CCA3C71}" srcOrd="17" destOrd="0" presId="urn:microsoft.com/office/officeart/2017/3/layout/DropPinTimeline"/>
    <dgm:cxn modelId="{9513B0CB-CDFD-4EAA-9928-BE8CFCEABB8B}" type="presParOf" srcId="{3BB2B596-18A5-D047-ADB0-C8B16255B596}" destId="{9BA4B58B-693D-5149-BE13-1EAE3CFCD61B}" srcOrd="18" destOrd="0" presId="urn:microsoft.com/office/officeart/2017/3/layout/DropPinTimeline"/>
    <dgm:cxn modelId="{3373ACFF-0913-4103-91E4-7CF4107419B5}" type="presParOf" srcId="{9BA4B58B-693D-5149-BE13-1EAE3CFCD61B}" destId="{BAF4E471-6BD2-2F4D-BF7B-229B90374EC2}" srcOrd="0" destOrd="0" presId="urn:microsoft.com/office/officeart/2017/3/layout/DropPinTimeline"/>
    <dgm:cxn modelId="{9C96A1E3-1691-44BD-BEB6-E8EAE9AD3C22}" type="presParOf" srcId="{9BA4B58B-693D-5149-BE13-1EAE3CFCD61B}" destId="{313096A2-7F61-0A46-9B94-A6EA35D2019A}" srcOrd="1" destOrd="0" presId="urn:microsoft.com/office/officeart/2017/3/layout/DropPinTimeline"/>
    <dgm:cxn modelId="{61CDAF53-89E5-4301-9FF7-28C1F3547479}" type="presParOf" srcId="{313096A2-7F61-0A46-9B94-A6EA35D2019A}" destId="{E59F1696-2A28-5741-A49D-85879B3D204B}" srcOrd="0" destOrd="0" presId="urn:microsoft.com/office/officeart/2017/3/layout/DropPinTimeline"/>
    <dgm:cxn modelId="{5900C013-5BD9-4D19-926B-2BA280A04317}" type="presParOf" srcId="{313096A2-7F61-0A46-9B94-A6EA35D2019A}" destId="{8F398585-3297-F74B-B8B7-AF359A292CC9}" srcOrd="1" destOrd="0" presId="urn:microsoft.com/office/officeart/2017/3/layout/DropPinTimeline"/>
    <dgm:cxn modelId="{9312CC65-5952-41D8-95F8-4E6E8A978967}" type="presParOf" srcId="{9BA4B58B-693D-5149-BE13-1EAE3CFCD61B}" destId="{51839C64-7A9B-8E48-A785-3520DD26FB64}" srcOrd="2" destOrd="0" presId="urn:microsoft.com/office/officeart/2017/3/layout/DropPinTimeline"/>
    <dgm:cxn modelId="{3EB034AC-C9FF-444A-B1B6-928DDF965462}" type="presParOf" srcId="{9BA4B58B-693D-5149-BE13-1EAE3CFCD61B}" destId="{CB336A21-FCC7-694C-905E-798B128DAEEA}" srcOrd="3" destOrd="0" presId="urn:microsoft.com/office/officeart/2017/3/layout/DropPinTimeline"/>
    <dgm:cxn modelId="{6B0C207C-A38A-43AE-A2B0-D796FFD0D2A8}" type="presParOf" srcId="{9BA4B58B-693D-5149-BE13-1EAE3CFCD61B}" destId="{F074FA38-419E-D745-B030-91770AFC4EB6}" srcOrd="4" destOrd="0" presId="urn:microsoft.com/office/officeart/2017/3/layout/DropPinTimeline"/>
    <dgm:cxn modelId="{284F5F0D-E5C3-433C-931B-87F4AAD97F9B}" type="presParOf" srcId="{9BA4B58B-693D-5149-BE13-1EAE3CFCD61B}" destId="{6CA6ED8C-9E5A-1644-B995-F48F69C57B6D}" srcOrd="5" destOrd="0" presId="urn:microsoft.com/office/officeart/2017/3/layout/DropPinTimeline"/>
    <dgm:cxn modelId="{2F4BA219-EF76-4DD6-ABCA-4D3DAB572AC4}" type="presParOf" srcId="{3BB2B596-18A5-D047-ADB0-C8B16255B596}" destId="{1D84D3C1-C926-2B43-BA79-CD80FCE5E0DF}" srcOrd="19" destOrd="0" presId="urn:microsoft.com/office/officeart/2017/3/layout/DropPinTimeline"/>
    <dgm:cxn modelId="{D00E3560-0AEE-4530-9046-56AF710C0665}" type="presParOf" srcId="{3BB2B596-18A5-D047-ADB0-C8B16255B596}" destId="{6D042C0B-330B-9341-8D2C-3CE0C81E5618}" srcOrd="20" destOrd="0" presId="urn:microsoft.com/office/officeart/2017/3/layout/DropPinTimeline"/>
    <dgm:cxn modelId="{D0212627-D1B8-463A-B1C4-E6BA9B1E67A1}" type="presParOf" srcId="{6D042C0B-330B-9341-8D2C-3CE0C81E5618}" destId="{F4DD6487-39B4-FC4E-AFEA-5292795CCDEF}" srcOrd="0" destOrd="0" presId="urn:microsoft.com/office/officeart/2017/3/layout/DropPinTimeline"/>
    <dgm:cxn modelId="{999800A4-629F-4023-A0A4-03736C6E6979}" type="presParOf" srcId="{6D042C0B-330B-9341-8D2C-3CE0C81E5618}" destId="{02887661-E42B-1644-8E27-0A427ECBA037}" srcOrd="1" destOrd="0" presId="urn:microsoft.com/office/officeart/2017/3/layout/DropPinTimeline"/>
    <dgm:cxn modelId="{0D7C1319-087E-4E1C-9932-461317DD9732}" type="presParOf" srcId="{02887661-E42B-1644-8E27-0A427ECBA037}" destId="{693D8952-4BDD-7940-A87A-25E016EEE50F}" srcOrd="0" destOrd="0" presId="urn:microsoft.com/office/officeart/2017/3/layout/DropPinTimeline"/>
    <dgm:cxn modelId="{57A9B9F6-749B-4B73-982C-41F7515D524A}" type="presParOf" srcId="{02887661-E42B-1644-8E27-0A427ECBA037}" destId="{3696B4AD-067D-5D4C-98D9-A00429BEE8C9}" srcOrd="1" destOrd="0" presId="urn:microsoft.com/office/officeart/2017/3/layout/DropPinTimeline"/>
    <dgm:cxn modelId="{8701F72D-3510-4849-A64B-C676A9250578}" type="presParOf" srcId="{6D042C0B-330B-9341-8D2C-3CE0C81E5618}" destId="{0CFA60FE-C8EA-3645-A88E-C8C8DE1D6B4D}" srcOrd="2" destOrd="0" presId="urn:microsoft.com/office/officeart/2017/3/layout/DropPinTimeline"/>
    <dgm:cxn modelId="{6DCFF5A0-5B7B-4D5D-A0FC-33DAB3A89869}" type="presParOf" srcId="{6D042C0B-330B-9341-8D2C-3CE0C81E5618}" destId="{52030479-3652-F543-8501-67FA571F6311}" srcOrd="3" destOrd="0" presId="urn:microsoft.com/office/officeart/2017/3/layout/DropPinTimeline"/>
    <dgm:cxn modelId="{32EF5478-74A7-43CA-B85B-C7EC294C4F82}" type="presParOf" srcId="{6D042C0B-330B-9341-8D2C-3CE0C81E5618}" destId="{0561ED87-13E0-924B-82E9-E4EAFE02D9D6}" srcOrd="4" destOrd="0" presId="urn:microsoft.com/office/officeart/2017/3/layout/DropPinTimeline"/>
    <dgm:cxn modelId="{8D59961D-8B1F-4BC1-9B01-92EF2C1D4152}" type="presParOf" srcId="{6D042C0B-330B-9341-8D2C-3CE0C81E5618}" destId="{974AA396-F771-E347-9613-B9AED0733D5A}" srcOrd="5" destOrd="0" presId="urn:microsoft.com/office/officeart/2017/3/layout/DropPinTimeline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28196D-DC79-AF4C-9DC5-1AE62ABCF003}">
      <dsp:nvSpPr>
        <dsp:cNvPr id="0" name=""/>
        <dsp:cNvSpPr/>
      </dsp:nvSpPr>
      <dsp:spPr>
        <a:xfrm>
          <a:off x="0" y="2176272"/>
          <a:ext cx="10515600" cy="0"/>
        </a:xfrm>
        <a:prstGeom prst="lin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AF3E8F-ED34-C44F-A181-0600F55AB1AC}">
      <dsp:nvSpPr>
        <dsp:cNvPr id="0" name=""/>
        <dsp:cNvSpPr/>
      </dsp:nvSpPr>
      <dsp:spPr>
        <a:xfrm rot="8100000">
          <a:off x="65011" y="514442"/>
          <a:ext cx="294288" cy="294288"/>
        </a:xfrm>
        <a:prstGeom prst="teardrop">
          <a:avLst>
            <a:gd name="adj" fmla="val 11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72035D-8F3C-0543-86DF-4A0103587BB7}">
      <dsp:nvSpPr>
        <dsp:cNvPr id="0" name=""/>
        <dsp:cNvSpPr/>
      </dsp:nvSpPr>
      <dsp:spPr>
        <a:xfrm>
          <a:off x="97704" y="547135"/>
          <a:ext cx="228902" cy="228902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501708-CD3F-2644-95B3-8BF4D1B630A3}">
      <dsp:nvSpPr>
        <dsp:cNvPr id="0" name=""/>
        <dsp:cNvSpPr/>
      </dsp:nvSpPr>
      <dsp:spPr>
        <a:xfrm>
          <a:off x="420249" y="887918"/>
          <a:ext cx="1340731" cy="1288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95250" bIns="14287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Protection of Children Act 1978</a:t>
          </a:r>
        </a:p>
      </dsp:txBody>
      <dsp:txXfrm>
        <a:off x="420249" y="887918"/>
        <a:ext cx="1340731" cy="1288353"/>
      </dsp:txXfrm>
    </dsp:sp>
    <dsp:sp modelId="{936414CD-B2EF-9147-A1E3-F0F955B5B03F}">
      <dsp:nvSpPr>
        <dsp:cNvPr id="0" name=""/>
        <dsp:cNvSpPr/>
      </dsp:nvSpPr>
      <dsp:spPr>
        <a:xfrm>
          <a:off x="420249" y="435254"/>
          <a:ext cx="1340731" cy="452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1978</a:t>
          </a:r>
        </a:p>
      </dsp:txBody>
      <dsp:txXfrm>
        <a:off x="420249" y="435254"/>
        <a:ext cx="1340731" cy="452664"/>
      </dsp:txXfrm>
    </dsp:sp>
    <dsp:sp modelId="{C84AB6A0-1C8E-BF40-91A2-03F0662988DC}">
      <dsp:nvSpPr>
        <dsp:cNvPr id="0" name=""/>
        <dsp:cNvSpPr/>
      </dsp:nvSpPr>
      <dsp:spPr>
        <a:xfrm>
          <a:off x="212155" y="887918"/>
          <a:ext cx="0" cy="1288353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5D4174-9C33-3147-850A-B1C83E7DE8C6}">
      <dsp:nvSpPr>
        <dsp:cNvPr id="0" name=""/>
        <dsp:cNvSpPr/>
      </dsp:nvSpPr>
      <dsp:spPr>
        <a:xfrm>
          <a:off x="192937" y="2135532"/>
          <a:ext cx="74913" cy="814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E9E624-8706-4153-BF33-1884BE86BB5C}">
      <dsp:nvSpPr>
        <dsp:cNvPr id="0" name=""/>
        <dsp:cNvSpPr/>
      </dsp:nvSpPr>
      <dsp:spPr>
        <a:xfrm rot="18900000">
          <a:off x="940067" y="3543812"/>
          <a:ext cx="294288" cy="294288"/>
        </a:xfrm>
        <a:prstGeom prst="teardrop">
          <a:avLst>
            <a:gd name="adj" fmla="val 11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775244-8561-4831-A77F-7DA2F1222485}">
      <dsp:nvSpPr>
        <dsp:cNvPr id="0" name=""/>
        <dsp:cNvSpPr/>
      </dsp:nvSpPr>
      <dsp:spPr>
        <a:xfrm>
          <a:off x="972759" y="3576505"/>
          <a:ext cx="228902" cy="228902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58F593-0B9F-43F6-B0FC-88456E55E2A0}">
      <dsp:nvSpPr>
        <dsp:cNvPr id="0" name=""/>
        <dsp:cNvSpPr/>
      </dsp:nvSpPr>
      <dsp:spPr>
        <a:xfrm>
          <a:off x="1295304" y="2176272"/>
          <a:ext cx="1340731" cy="1288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875" rIns="0" bIns="9525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kern="1200"/>
            <a:t>Polaroid one of the most popular cameras on the market</a:t>
          </a:r>
          <a:endParaRPr lang="en-US" sz="1500" b="0" kern="1200" dirty="0"/>
        </a:p>
      </dsp:txBody>
      <dsp:txXfrm>
        <a:off x="1295304" y="2176272"/>
        <a:ext cx="1340731" cy="1288353"/>
      </dsp:txXfrm>
    </dsp:sp>
    <dsp:sp modelId="{C4968D88-8538-4F50-B6F7-FF8A0EAF2D98}">
      <dsp:nvSpPr>
        <dsp:cNvPr id="0" name=""/>
        <dsp:cNvSpPr/>
      </dsp:nvSpPr>
      <dsp:spPr>
        <a:xfrm>
          <a:off x="1295304" y="3464625"/>
          <a:ext cx="1340731" cy="452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b="0" kern="1200" dirty="0"/>
            <a:t>1980s</a:t>
          </a:r>
        </a:p>
      </dsp:txBody>
      <dsp:txXfrm>
        <a:off x="1295304" y="3464625"/>
        <a:ext cx="1340731" cy="452664"/>
      </dsp:txXfrm>
    </dsp:sp>
    <dsp:sp modelId="{1C15CF36-B45E-4CB3-B93D-8EE1E8732EA8}">
      <dsp:nvSpPr>
        <dsp:cNvPr id="0" name=""/>
        <dsp:cNvSpPr/>
      </dsp:nvSpPr>
      <dsp:spPr>
        <a:xfrm>
          <a:off x="1087211" y="2176272"/>
          <a:ext cx="0" cy="1288353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885756-2E9F-48CB-921A-CBF1FF62716F}">
      <dsp:nvSpPr>
        <dsp:cNvPr id="0" name=""/>
        <dsp:cNvSpPr/>
      </dsp:nvSpPr>
      <dsp:spPr>
        <a:xfrm>
          <a:off x="1067993" y="2135532"/>
          <a:ext cx="74913" cy="814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B5253E-0703-704C-89ED-C1664D8DF0D0}">
      <dsp:nvSpPr>
        <dsp:cNvPr id="0" name=""/>
        <dsp:cNvSpPr/>
      </dsp:nvSpPr>
      <dsp:spPr>
        <a:xfrm rot="8100000">
          <a:off x="1815122" y="514442"/>
          <a:ext cx="294288" cy="294288"/>
        </a:xfrm>
        <a:prstGeom prst="teardrop">
          <a:avLst>
            <a:gd name="adj" fmla="val 11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7B13F5-CAEE-E449-949A-507B7F455B7B}">
      <dsp:nvSpPr>
        <dsp:cNvPr id="0" name=""/>
        <dsp:cNvSpPr/>
      </dsp:nvSpPr>
      <dsp:spPr>
        <a:xfrm>
          <a:off x="1847815" y="547135"/>
          <a:ext cx="228902" cy="228902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A7847B-E003-864C-88C1-C4D17E0C8706}">
      <dsp:nvSpPr>
        <dsp:cNvPr id="0" name=""/>
        <dsp:cNvSpPr/>
      </dsp:nvSpPr>
      <dsp:spPr>
        <a:xfrm>
          <a:off x="2170360" y="887918"/>
          <a:ext cx="1340731" cy="1288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95250" bIns="14287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kern="1200" dirty="0"/>
            <a:t>First commercially available mobile phone</a:t>
          </a:r>
        </a:p>
      </dsp:txBody>
      <dsp:txXfrm>
        <a:off x="2170360" y="887918"/>
        <a:ext cx="1340731" cy="1288353"/>
      </dsp:txXfrm>
    </dsp:sp>
    <dsp:sp modelId="{13FC8C87-DDFD-154C-80A1-604B85D8B058}">
      <dsp:nvSpPr>
        <dsp:cNvPr id="0" name=""/>
        <dsp:cNvSpPr/>
      </dsp:nvSpPr>
      <dsp:spPr>
        <a:xfrm>
          <a:off x="2170360" y="435254"/>
          <a:ext cx="1340731" cy="452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1983</a:t>
          </a:r>
        </a:p>
      </dsp:txBody>
      <dsp:txXfrm>
        <a:off x="2170360" y="435254"/>
        <a:ext cx="1340731" cy="452664"/>
      </dsp:txXfrm>
    </dsp:sp>
    <dsp:sp modelId="{598422E7-8C47-EF49-A109-12ECEDEAA87A}">
      <dsp:nvSpPr>
        <dsp:cNvPr id="0" name=""/>
        <dsp:cNvSpPr/>
      </dsp:nvSpPr>
      <dsp:spPr>
        <a:xfrm>
          <a:off x="1962267" y="887918"/>
          <a:ext cx="0" cy="1288353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87B1C6-246F-1246-9BAC-DC6B75B8A6CA}">
      <dsp:nvSpPr>
        <dsp:cNvPr id="0" name=""/>
        <dsp:cNvSpPr/>
      </dsp:nvSpPr>
      <dsp:spPr>
        <a:xfrm>
          <a:off x="1943049" y="2135532"/>
          <a:ext cx="74913" cy="814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CE8904-A272-E74A-9B22-AA5DB2A1109F}">
      <dsp:nvSpPr>
        <dsp:cNvPr id="0" name=""/>
        <dsp:cNvSpPr/>
      </dsp:nvSpPr>
      <dsp:spPr>
        <a:xfrm rot="18900000">
          <a:off x="2690178" y="3543812"/>
          <a:ext cx="294288" cy="294288"/>
        </a:xfrm>
        <a:prstGeom prst="teardrop">
          <a:avLst>
            <a:gd name="adj" fmla="val 11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FEFF2E-CCB2-0349-ACF3-9437D08AAFA0}">
      <dsp:nvSpPr>
        <dsp:cNvPr id="0" name=""/>
        <dsp:cNvSpPr/>
      </dsp:nvSpPr>
      <dsp:spPr>
        <a:xfrm>
          <a:off x="2722871" y="3576505"/>
          <a:ext cx="228902" cy="228902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667B84-41E9-874B-AD87-EC52DD97C147}">
      <dsp:nvSpPr>
        <dsp:cNvPr id="0" name=""/>
        <dsp:cNvSpPr/>
      </dsp:nvSpPr>
      <dsp:spPr>
        <a:xfrm>
          <a:off x="3045416" y="2176272"/>
          <a:ext cx="1340731" cy="1288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875" rIns="0" bIns="9525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kern="1200" dirty="0"/>
            <a:t>Europe’s first commercially available camera phone</a:t>
          </a:r>
        </a:p>
      </dsp:txBody>
      <dsp:txXfrm>
        <a:off x="3045416" y="2176272"/>
        <a:ext cx="1340731" cy="1288353"/>
      </dsp:txXfrm>
    </dsp:sp>
    <dsp:sp modelId="{2E1FBB4E-7341-A849-BAD7-22CD2B49327C}">
      <dsp:nvSpPr>
        <dsp:cNvPr id="0" name=""/>
        <dsp:cNvSpPr/>
      </dsp:nvSpPr>
      <dsp:spPr>
        <a:xfrm>
          <a:off x="3045416" y="3464625"/>
          <a:ext cx="1340731" cy="452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2002</a:t>
          </a:r>
        </a:p>
      </dsp:txBody>
      <dsp:txXfrm>
        <a:off x="3045416" y="3464625"/>
        <a:ext cx="1340731" cy="452664"/>
      </dsp:txXfrm>
    </dsp:sp>
    <dsp:sp modelId="{D466C7D2-501F-4D4A-9EBB-4C6BE6B0AF60}">
      <dsp:nvSpPr>
        <dsp:cNvPr id="0" name=""/>
        <dsp:cNvSpPr/>
      </dsp:nvSpPr>
      <dsp:spPr>
        <a:xfrm>
          <a:off x="2837322" y="2176272"/>
          <a:ext cx="0" cy="1288353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B60D90-A5DD-3444-B059-32C1527BAC1A}">
      <dsp:nvSpPr>
        <dsp:cNvPr id="0" name=""/>
        <dsp:cNvSpPr/>
      </dsp:nvSpPr>
      <dsp:spPr>
        <a:xfrm>
          <a:off x="2818104" y="2135532"/>
          <a:ext cx="74913" cy="814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F851F2-F152-994B-B8E4-7BA6352982D5}">
      <dsp:nvSpPr>
        <dsp:cNvPr id="0" name=""/>
        <dsp:cNvSpPr/>
      </dsp:nvSpPr>
      <dsp:spPr>
        <a:xfrm rot="8100000">
          <a:off x="3565234" y="514442"/>
          <a:ext cx="294288" cy="294288"/>
        </a:xfrm>
        <a:prstGeom prst="teardrop">
          <a:avLst>
            <a:gd name="adj" fmla="val 11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D57FE1-F13F-6B4D-BF79-148E113B57C1}">
      <dsp:nvSpPr>
        <dsp:cNvPr id="0" name=""/>
        <dsp:cNvSpPr/>
      </dsp:nvSpPr>
      <dsp:spPr>
        <a:xfrm>
          <a:off x="3597927" y="547135"/>
          <a:ext cx="228902" cy="228902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1AC9D5-30F0-4B44-805B-215D28EC052F}">
      <dsp:nvSpPr>
        <dsp:cNvPr id="0" name=""/>
        <dsp:cNvSpPr/>
      </dsp:nvSpPr>
      <dsp:spPr>
        <a:xfrm>
          <a:off x="3920472" y="887918"/>
          <a:ext cx="1340731" cy="1288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95250" bIns="14287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Sexual Offences Act amends the Protection of Children Act</a:t>
          </a:r>
        </a:p>
      </dsp:txBody>
      <dsp:txXfrm>
        <a:off x="3920472" y="887918"/>
        <a:ext cx="1340731" cy="1288353"/>
      </dsp:txXfrm>
    </dsp:sp>
    <dsp:sp modelId="{D84097E1-637F-E046-8B53-B844A75A8A62}">
      <dsp:nvSpPr>
        <dsp:cNvPr id="0" name=""/>
        <dsp:cNvSpPr/>
      </dsp:nvSpPr>
      <dsp:spPr>
        <a:xfrm>
          <a:off x="3920472" y="435254"/>
          <a:ext cx="1340731" cy="452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2003</a:t>
          </a:r>
        </a:p>
      </dsp:txBody>
      <dsp:txXfrm>
        <a:off x="3920472" y="435254"/>
        <a:ext cx="1340731" cy="452664"/>
      </dsp:txXfrm>
    </dsp:sp>
    <dsp:sp modelId="{67725BBB-CA1C-C246-8AD9-6A2F3A52DF09}">
      <dsp:nvSpPr>
        <dsp:cNvPr id="0" name=""/>
        <dsp:cNvSpPr/>
      </dsp:nvSpPr>
      <dsp:spPr>
        <a:xfrm>
          <a:off x="3712378" y="887918"/>
          <a:ext cx="0" cy="1288353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AE92E6-0838-D74F-A57F-BAA2369CB4DC}">
      <dsp:nvSpPr>
        <dsp:cNvPr id="0" name=""/>
        <dsp:cNvSpPr/>
      </dsp:nvSpPr>
      <dsp:spPr>
        <a:xfrm>
          <a:off x="3693160" y="2135532"/>
          <a:ext cx="74913" cy="814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2D1797-A6F0-F246-AF6C-B4668D64B65F}">
      <dsp:nvSpPr>
        <dsp:cNvPr id="0" name=""/>
        <dsp:cNvSpPr/>
      </dsp:nvSpPr>
      <dsp:spPr>
        <a:xfrm rot="18900000">
          <a:off x="4440290" y="3543812"/>
          <a:ext cx="294288" cy="294288"/>
        </a:xfrm>
        <a:prstGeom prst="teardrop">
          <a:avLst>
            <a:gd name="adj" fmla="val 11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AA6DB1-A9E2-CC4B-9B34-8C711F52C858}">
      <dsp:nvSpPr>
        <dsp:cNvPr id="0" name=""/>
        <dsp:cNvSpPr/>
      </dsp:nvSpPr>
      <dsp:spPr>
        <a:xfrm>
          <a:off x="4472982" y="3576505"/>
          <a:ext cx="228902" cy="228902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DAB38E-C97B-924B-AF22-9E4D80F19CCC}">
      <dsp:nvSpPr>
        <dsp:cNvPr id="0" name=""/>
        <dsp:cNvSpPr/>
      </dsp:nvSpPr>
      <dsp:spPr>
        <a:xfrm>
          <a:off x="4795527" y="2176272"/>
          <a:ext cx="1340731" cy="1288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875" rIns="0" bIns="9525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Term 'Sexting' is coined</a:t>
          </a:r>
        </a:p>
      </dsp:txBody>
      <dsp:txXfrm>
        <a:off x="4795527" y="2176272"/>
        <a:ext cx="1340731" cy="1288353"/>
      </dsp:txXfrm>
    </dsp:sp>
    <dsp:sp modelId="{AF71A119-38BD-7043-B44C-29987281318E}">
      <dsp:nvSpPr>
        <dsp:cNvPr id="0" name=""/>
        <dsp:cNvSpPr/>
      </dsp:nvSpPr>
      <dsp:spPr>
        <a:xfrm>
          <a:off x="4795527" y="3464625"/>
          <a:ext cx="1340731" cy="452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2005</a:t>
          </a:r>
        </a:p>
      </dsp:txBody>
      <dsp:txXfrm>
        <a:off x="4795527" y="3464625"/>
        <a:ext cx="1340731" cy="452664"/>
      </dsp:txXfrm>
    </dsp:sp>
    <dsp:sp modelId="{7AA5229F-207C-3E46-B59E-B95C27FFB2EB}">
      <dsp:nvSpPr>
        <dsp:cNvPr id="0" name=""/>
        <dsp:cNvSpPr/>
      </dsp:nvSpPr>
      <dsp:spPr>
        <a:xfrm>
          <a:off x="4587434" y="2176272"/>
          <a:ext cx="0" cy="1288353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79CA6E-1479-D945-A427-8F92C68B8C65}">
      <dsp:nvSpPr>
        <dsp:cNvPr id="0" name=""/>
        <dsp:cNvSpPr/>
      </dsp:nvSpPr>
      <dsp:spPr>
        <a:xfrm>
          <a:off x="4568216" y="2135532"/>
          <a:ext cx="74913" cy="814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2C768B-4412-8F46-B07C-10BB199C377A}">
      <dsp:nvSpPr>
        <dsp:cNvPr id="0" name=""/>
        <dsp:cNvSpPr/>
      </dsp:nvSpPr>
      <dsp:spPr>
        <a:xfrm rot="8100000">
          <a:off x="5315345" y="514442"/>
          <a:ext cx="294288" cy="294288"/>
        </a:xfrm>
        <a:prstGeom prst="teardrop">
          <a:avLst>
            <a:gd name="adj" fmla="val 11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D0D846-2C5E-7447-B626-97FF6C8D861E}">
      <dsp:nvSpPr>
        <dsp:cNvPr id="0" name=""/>
        <dsp:cNvSpPr/>
      </dsp:nvSpPr>
      <dsp:spPr>
        <a:xfrm>
          <a:off x="5348038" y="547135"/>
          <a:ext cx="228902" cy="228902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987322-15A7-7149-8D77-6AAD85ACBEA5}">
      <dsp:nvSpPr>
        <dsp:cNvPr id="0" name=""/>
        <dsp:cNvSpPr/>
      </dsp:nvSpPr>
      <dsp:spPr>
        <a:xfrm>
          <a:off x="5670583" y="887918"/>
          <a:ext cx="1340731" cy="1288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95250" bIns="14287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First iPhone released</a:t>
          </a:r>
        </a:p>
      </dsp:txBody>
      <dsp:txXfrm>
        <a:off x="5670583" y="887918"/>
        <a:ext cx="1340731" cy="1288353"/>
      </dsp:txXfrm>
    </dsp:sp>
    <dsp:sp modelId="{7E21A209-C329-F349-80B1-D16E0A8EA55A}">
      <dsp:nvSpPr>
        <dsp:cNvPr id="0" name=""/>
        <dsp:cNvSpPr/>
      </dsp:nvSpPr>
      <dsp:spPr>
        <a:xfrm>
          <a:off x="5670583" y="435254"/>
          <a:ext cx="1340731" cy="452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2007</a:t>
          </a:r>
        </a:p>
      </dsp:txBody>
      <dsp:txXfrm>
        <a:off x="5670583" y="435254"/>
        <a:ext cx="1340731" cy="452664"/>
      </dsp:txXfrm>
    </dsp:sp>
    <dsp:sp modelId="{C44BF336-C483-5C4B-AD66-C006E58EDFDE}">
      <dsp:nvSpPr>
        <dsp:cNvPr id="0" name=""/>
        <dsp:cNvSpPr/>
      </dsp:nvSpPr>
      <dsp:spPr>
        <a:xfrm>
          <a:off x="5462490" y="887918"/>
          <a:ext cx="0" cy="1288353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68390D-AF2B-334B-BFA3-B86DD019622D}">
      <dsp:nvSpPr>
        <dsp:cNvPr id="0" name=""/>
        <dsp:cNvSpPr/>
      </dsp:nvSpPr>
      <dsp:spPr>
        <a:xfrm>
          <a:off x="5443272" y="2135532"/>
          <a:ext cx="74913" cy="814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27E89C-6D7C-8E42-82FC-5B2251106705}">
      <dsp:nvSpPr>
        <dsp:cNvPr id="0" name=""/>
        <dsp:cNvSpPr/>
      </dsp:nvSpPr>
      <dsp:spPr>
        <a:xfrm rot="18900000">
          <a:off x="6190401" y="3543812"/>
          <a:ext cx="294288" cy="294288"/>
        </a:xfrm>
        <a:prstGeom prst="teardrop">
          <a:avLst>
            <a:gd name="adj" fmla="val 11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500FF1-2774-5D4B-A9BC-3B3C6277B61D}">
      <dsp:nvSpPr>
        <dsp:cNvPr id="0" name=""/>
        <dsp:cNvSpPr/>
      </dsp:nvSpPr>
      <dsp:spPr>
        <a:xfrm>
          <a:off x="6223094" y="3576505"/>
          <a:ext cx="228902" cy="228902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9C0D8B-534B-E74B-8994-3CA0B357C01F}">
      <dsp:nvSpPr>
        <dsp:cNvPr id="0" name=""/>
        <dsp:cNvSpPr/>
      </dsp:nvSpPr>
      <dsp:spPr>
        <a:xfrm>
          <a:off x="6545639" y="2176272"/>
          <a:ext cx="1340731" cy="1288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875" rIns="0" bIns="9525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/>
            <a:t>Whatsapp</a:t>
          </a:r>
          <a:r>
            <a:rPr lang="en-US" sz="1500" kern="1200" dirty="0"/>
            <a:t> launch</a:t>
          </a:r>
        </a:p>
      </dsp:txBody>
      <dsp:txXfrm>
        <a:off x="6545639" y="2176272"/>
        <a:ext cx="1340731" cy="1288353"/>
      </dsp:txXfrm>
    </dsp:sp>
    <dsp:sp modelId="{AAC8D2C1-8A1D-6040-B777-BAD4BA8610BE}">
      <dsp:nvSpPr>
        <dsp:cNvPr id="0" name=""/>
        <dsp:cNvSpPr/>
      </dsp:nvSpPr>
      <dsp:spPr>
        <a:xfrm>
          <a:off x="6545639" y="3464625"/>
          <a:ext cx="1340731" cy="452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2009</a:t>
          </a:r>
        </a:p>
      </dsp:txBody>
      <dsp:txXfrm>
        <a:off x="6545639" y="3464625"/>
        <a:ext cx="1340731" cy="452664"/>
      </dsp:txXfrm>
    </dsp:sp>
    <dsp:sp modelId="{CDC31FA3-8252-A640-9D0E-3FB02AAFBAF8}">
      <dsp:nvSpPr>
        <dsp:cNvPr id="0" name=""/>
        <dsp:cNvSpPr/>
      </dsp:nvSpPr>
      <dsp:spPr>
        <a:xfrm>
          <a:off x="6337545" y="2176272"/>
          <a:ext cx="0" cy="1288353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D553EA-8258-E541-8AAC-01B1B1548DD2}">
      <dsp:nvSpPr>
        <dsp:cNvPr id="0" name=""/>
        <dsp:cNvSpPr/>
      </dsp:nvSpPr>
      <dsp:spPr>
        <a:xfrm>
          <a:off x="6318327" y="2135532"/>
          <a:ext cx="74913" cy="814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D44275-443B-184D-981F-7B8C8B94EF3C}">
      <dsp:nvSpPr>
        <dsp:cNvPr id="0" name=""/>
        <dsp:cNvSpPr/>
      </dsp:nvSpPr>
      <dsp:spPr>
        <a:xfrm rot="8100000">
          <a:off x="7065457" y="514442"/>
          <a:ext cx="294288" cy="294288"/>
        </a:xfrm>
        <a:prstGeom prst="teardrop">
          <a:avLst>
            <a:gd name="adj" fmla="val 11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136CB5-3442-3347-81D3-7C376F61EA55}">
      <dsp:nvSpPr>
        <dsp:cNvPr id="0" name=""/>
        <dsp:cNvSpPr/>
      </dsp:nvSpPr>
      <dsp:spPr>
        <a:xfrm>
          <a:off x="7098150" y="547135"/>
          <a:ext cx="228902" cy="228902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F5E8BF-8841-2F4C-B624-06CE5A3AB4B2}">
      <dsp:nvSpPr>
        <dsp:cNvPr id="0" name=""/>
        <dsp:cNvSpPr/>
      </dsp:nvSpPr>
      <dsp:spPr>
        <a:xfrm>
          <a:off x="7420695" y="887918"/>
          <a:ext cx="1340731" cy="1288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95250" bIns="14287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First academic studies on sexting published</a:t>
          </a:r>
        </a:p>
      </dsp:txBody>
      <dsp:txXfrm>
        <a:off x="7420695" y="887918"/>
        <a:ext cx="1340731" cy="1288353"/>
      </dsp:txXfrm>
    </dsp:sp>
    <dsp:sp modelId="{56D9DEBB-D59F-3B4F-BB48-3B7E6A85C2A3}">
      <dsp:nvSpPr>
        <dsp:cNvPr id="0" name=""/>
        <dsp:cNvSpPr/>
      </dsp:nvSpPr>
      <dsp:spPr>
        <a:xfrm>
          <a:off x="7420695" y="435254"/>
          <a:ext cx="1340731" cy="452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2009</a:t>
          </a:r>
        </a:p>
      </dsp:txBody>
      <dsp:txXfrm>
        <a:off x="7420695" y="435254"/>
        <a:ext cx="1340731" cy="452664"/>
      </dsp:txXfrm>
    </dsp:sp>
    <dsp:sp modelId="{81CFEC11-6971-874C-8B71-87C38BC9C236}">
      <dsp:nvSpPr>
        <dsp:cNvPr id="0" name=""/>
        <dsp:cNvSpPr/>
      </dsp:nvSpPr>
      <dsp:spPr>
        <a:xfrm>
          <a:off x="7212601" y="887918"/>
          <a:ext cx="0" cy="1288353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56B90D-2EFB-BA42-BD03-ACB1CDAD75F9}">
      <dsp:nvSpPr>
        <dsp:cNvPr id="0" name=""/>
        <dsp:cNvSpPr/>
      </dsp:nvSpPr>
      <dsp:spPr>
        <a:xfrm>
          <a:off x="7193383" y="2135532"/>
          <a:ext cx="74913" cy="814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9F1696-2A28-5741-A49D-85879B3D204B}">
      <dsp:nvSpPr>
        <dsp:cNvPr id="0" name=""/>
        <dsp:cNvSpPr/>
      </dsp:nvSpPr>
      <dsp:spPr>
        <a:xfrm rot="18900000">
          <a:off x="7940513" y="3543812"/>
          <a:ext cx="294288" cy="294288"/>
        </a:xfrm>
        <a:prstGeom prst="teardrop">
          <a:avLst>
            <a:gd name="adj" fmla="val 11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398585-3297-F74B-B8B7-AF359A292CC9}">
      <dsp:nvSpPr>
        <dsp:cNvPr id="0" name=""/>
        <dsp:cNvSpPr/>
      </dsp:nvSpPr>
      <dsp:spPr>
        <a:xfrm>
          <a:off x="7973205" y="3576505"/>
          <a:ext cx="228902" cy="228902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839C64-7A9B-8E48-A785-3520DD26FB64}">
      <dsp:nvSpPr>
        <dsp:cNvPr id="0" name=""/>
        <dsp:cNvSpPr/>
      </dsp:nvSpPr>
      <dsp:spPr>
        <a:xfrm>
          <a:off x="8295750" y="2176272"/>
          <a:ext cx="1340731" cy="1288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875" rIns="0" bIns="9525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kern="1200" dirty="0"/>
            <a:t>Outcome 21 developed by police for cases of consensual teen sexting</a:t>
          </a:r>
        </a:p>
      </dsp:txBody>
      <dsp:txXfrm>
        <a:off x="8295750" y="2176272"/>
        <a:ext cx="1340731" cy="1288353"/>
      </dsp:txXfrm>
    </dsp:sp>
    <dsp:sp modelId="{CB336A21-FCC7-694C-905E-798B128DAEEA}">
      <dsp:nvSpPr>
        <dsp:cNvPr id="0" name=""/>
        <dsp:cNvSpPr/>
      </dsp:nvSpPr>
      <dsp:spPr>
        <a:xfrm>
          <a:off x="8295750" y="3464625"/>
          <a:ext cx="1340731" cy="452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2016</a:t>
          </a:r>
        </a:p>
      </dsp:txBody>
      <dsp:txXfrm>
        <a:off x="8295750" y="3464625"/>
        <a:ext cx="1340731" cy="452664"/>
      </dsp:txXfrm>
    </dsp:sp>
    <dsp:sp modelId="{F074FA38-419E-D745-B030-91770AFC4EB6}">
      <dsp:nvSpPr>
        <dsp:cNvPr id="0" name=""/>
        <dsp:cNvSpPr/>
      </dsp:nvSpPr>
      <dsp:spPr>
        <a:xfrm>
          <a:off x="8087657" y="2176272"/>
          <a:ext cx="0" cy="1288353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F4E471-6BD2-2F4D-BF7B-229B90374EC2}">
      <dsp:nvSpPr>
        <dsp:cNvPr id="0" name=""/>
        <dsp:cNvSpPr/>
      </dsp:nvSpPr>
      <dsp:spPr>
        <a:xfrm>
          <a:off x="8068439" y="2135532"/>
          <a:ext cx="74913" cy="814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3D8952-4BDD-7940-A87A-25E016EEE50F}">
      <dsp:nvSpPr>
        <dsp:cNvPr id="0" name=""/>
        <dsp:cNvSpPr/>
      </dsp:nvSpPr>
      <dsp:spPr>
        <a:xfrm rot="8100000">
          <a:off x="8815568" y="514442"/>
          <a:ext cx="294288" cy="294288"/>
        </a:xfrm>
        <a:prstGeom prst="teardrop">
          <a:avLst>
            <a:gd name="adj" fmla="val 11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96B4AD-067D-5D4C-98D9-A00429BEE8C9}">
      <dsp:nvSpPr>
        <dsp:cNvPr id="0" name=""/>
        <dsp:cNvSpPr/>
      </dsp:nvSpPr>
      <dsp:spPr>
        <a:xfrm>
          <a:off x="8848261" y="547135"/>
          <a:ext cx="228902" cy="228902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FA60FE-C8EA-3645-A88E-C8C8DE1D6B4D}">
      <dsp:nvSpPr>
        <dsp:cNvPr id="0" name=""/>
        <dsp:cNvSpPr/>
      </dsp:nvSpPr>
      <dsp:spPr>
        <a:xfrm>
          <a:off x="9170806" y="887918"/>
          <a:ext cx="1340731" cy="1288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95250" bIns="14287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kern="1200" dirty="0"/>
            <a:t>Online Safety Act adds new offences to the Sexual Offences Act.</a:t>
          </a:r>
        </a:p>
      </dsp:txBody>
      <dsp:txXfrm>
        <a:off x="9170806" y="887918"/>
        <a:ext cx="1340731" cy="1288353"/>
      </dsp:txXfrm>
    </dsp:sp>
    <dsp:sp modelId="{52030479-3652-F543-8501-67FA571F6311}">
      <dsp:nvSpPr>
        <dsp:cNvPr id="0" name=""/>
        <dsp:cNvSpPr/>
      </dsp:nvSpPr>
      <dsp:spPr>
        <a:xfrm>
          <a:off x="9170806" y="435254"/>
          <a:ext cx="1340731" cy="452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2023</a:t>
          </a:r>
        </a:p>
      </dsp:txBody>
      <dsp:txXfrm>
        <a:off x="9170806" y="435254"/>
        <a:ext cx="1340731" cy="452664"/>
      </dsp:txXfrm>
    </dsp:sp>
    <dsp:sp modelId="{0561ED87-13E0-924B-82E9-E4EAFE02D9D6}">
      <dsp:nvSpPr>
        <dsp:cNvPr id="0" name=""/>
        <dsp:cNvSpPr/>
      </dsp:nvSpPr>
      <dsp:spPr>
        <a:xfrm>
          <a:off x="8962713" y="887918"/>
          <a:ext cx="0" cy="1288353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DD6487-39B4-FC4E-AFEA-5292795CCDEF}">
      <dsp:nvSpPr>
        <dsp:cNvPr id="0" name=""/>
        <dsp:cNvSpPr/>
      </dsp:nvSpPr>
      <dsp:spPr>
        <a:xfrm>
          <a:off x="8943495" y="2135532"/>
          <a:ext cx="74913" cy="814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pPr>
              <a:defRPr/>
            </a:pPr>
            <a:fld id="{3C957169-30F8-4E45-9ECF-3FCA9EEC8464}" type="datetimeFigureOut">
              <a:rPr lang="en-US" altLang="en-US"/>
              <a:pPr>
                <a:defRPr/>
              </a:pPr>
              <a:t>9/26/25</a:t>
            </a:fld>
            <a:endParaRPr lang="en-GB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pPr>
              <a:defRPr/>
            </a:pPr>
            <a:fld id="{8BEC9F3C-89C2-914D-8DCC-0F5E1E82FC0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>
              <a:ea typeface="ＭＳ Ｐゴシック" charset="-128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708A01BE-633E-AC4A-9F2C-CB9EDDBFEBFE}" type="slidenum">
              <a:rPr lang="en-GB" altLang="en-US"/>
              <a:pPr>
                <a:spcBef>
                  <a:spcPct val="0"/>
                </a:spcBef>
              </a:pPr>
              <a:t>1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www.dailymail.co.uk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/news/article-2463751/Sexting-More-half-teens-asked-explicit-self-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portraits.html</a:t>
            </a:r>
            <a:endParaRPr lang="en-US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70980A-3384-4771-A4B0-9A7B2BA8CF6C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2503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70980A-3384-4771-A4B0-9A7B2BA8CF6C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370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Adapted from the Principles of Harm Reduction https://</a:t>
            </a:r>
            <a:r>
              <a:rPr lang="en-GB" dirty="0" err="1"/>
              <a:t>harmreduction.org</a:t>
            </a:r>
            <a:r>
              <a:rPr lang="en-GB" dirty="0"/>
              <a:t>/about-us/principles-of-harm-reduction/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82CE9-82FA-9D45-96EE-07BF976010A6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6725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829879"/>
            <a:ext cx="9144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59CA5D-4C44-E44F-BF20-87B75F7EFB1A}" type="datetimeFigureOut">
              <a:rPr lang="en-US" altLang="en-US" smtClean="0"/>
              <a:pPr>
                <a:defRPr/>
              </a:pPr>
              <a:t>9/26/25</a:t>
            </a:fld>
            <a:endParaRPr lang="en-GB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DEB69D-809B-CC48-B84B-B666E679974F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2"/>
            <a:ext cx="105156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7"/>
            <a:ext cx="105156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5186516"/>
            <a:ext cx="10514012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C32F89-20AA-0242-B44B-ABA89DBF8FA5}" type="datetimeFigureOut">
              <a:rPr lang="en-US" altLang="en-US" smtClean="0"/>
              <a:pPr>
                <a:defRPr/>
              </a:pPr>
              <a:t>9/26/25</a:t>
            </a:fld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32AED-F290-3348-BA2B-8EFB0CED1148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4489399"/>
            <a:ext cx="10514012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C32F89-20AA-0242-B44B-ABA89DBF8FA5}" type="datetimeFigureOut">
              <a:rPr lang="en-US" altLang="en-US" smtClean="0"/>
              <a:pPr>
                <a:defRPr/>
              </a:pPr>
              <a:t>9/26/25</a:t>
            </a:fld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32AED-F290-3348-BA2B-8EFB0CED1148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C32F89-20AA-0242-B44B-ABA89DBF8FA5}" type="datetimeFigureOut">
              <a:rPr lang="en-US" altLang="en-US" smtClean="0"/>
              <a:pPr>
                <a:defRPr/>
              </a:pPr>
              <a:t>9/26/25</a:t>
            </a:fld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32AED-F290-3348-BA2B-8EFB0CED1148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9"/>
            <a:ext cx="105156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4850581"/>
            <a:ext cx="10514012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C32F89-20AA-0242-B44B-ABA89DBF8FA5}" type="datetimeFigureOut">
              <a:rPr lang="en-US" altLang="en-US" smtClean="0"/>
              <a:pPr>
                <a:defRPr/>
              </a:pPr>
              <a:t>9/26/25</a:t>
            </a:fld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32AED-F290-3348-BA2B-8EFB0CED1148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1" y="1885950"/>
            <a:ext cx="294686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6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7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7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C32F89-20AA-0242-B44B-ABA89DBF8FA5}" type="datetimeFigureOut">
              <a:rPr lang="en-US" altLang="en-US" smtClean="0"/>
              <a:pPr>
                <a:defRPr/>
              </a:pPr>
              <a:t>9/26/25</a:t>
            </a:fld>
            <a:endParaRPr lang="en-GB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32AED-F290-3348-BA2B-8EFB0CED1148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1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1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7"/>
            <a:ext cx="2940051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8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5" y="4873766"/>
            <a:ext cx="2934407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4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2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8" y="4873764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C32F89-20AA-0242-B44B-ABA89DBF8FA5}" type="datetimeFigureOut">
              <a:rPr lang="en-US" altLang="en-US" smtClean="0"/>
              <a:pPr>
                <a:defRPr/>
              </a:pPr>
              <a:t>9/26/25</a:t>
            </a:fld>
            <a:endParaRPr lang="en-GB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32AED-F290-3348-BA2B-8EFB0CED1148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7DC118F-C354-AE4B-9036-CD9A280AD945}" type="datetimeFigureOut">
              <a:rPr lang="en-US" altLang="en-US" smtClean="0"/>
              <a:pPr>
                <a:defRPr/>
              </a:pPr>
              <a:t>9/26/25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831DAE-8829-AD45-BF53-A97B97E48028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53FA11-3EEC-8147-ADD1-9504DD97463B}" type="datetimeFigureOut">
              <a:rPr lang="en-US" altLang="en-US" smtClean="0"/>
              <a:pPr>
                <a:defRPr/>
              </a:pPr>
              <a:t>9/26/25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112A74-F561-9F4F-91F2-BD3337584DD7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912284" y="2084851"/>
            <a:ext cx="10363200" cy="1823972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5333" b="1" i="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912285" y="4102100"/>
            <a:ext cx="10367433" cy="15345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6137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912284" y="2084851"/>
            <a:ext cx="10363200" cy="1823972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5333" b="1" i="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912285" y="4102100"/>
            <a:ext cx="10367433" cy="15345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930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811203-AACD-294B-86E0-0CA97F0ABE30}" type="datetimeFigureOut">
              <a:rPr lang="en-US" altLang="en-US" smtClean="0"/>
              <a:pPr>
                <a:defRPr/>
              </a:pPr>
              <a:t>9/26/25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D80CDE-E694-0A4E-8635-3D2DF250AC41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912284" y="2084851"/>
            <a:ext cx="10363200" cy="1823972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5333" b="1" i="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912285" y="4102100"/>
            <a:ext cx="10367433" cy="15345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8223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912284" y="2084851"/>
            <a:ext cx="10363200" cy="1823972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5333" b="1" i="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912285" y="4102100"/>
            <a:ext cx="10367433" cy="15345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3618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829878"/>
            <a:ext cx="9144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0422B0F-44EC-594D-BAEF-CE419F29F412}" type="datetimeFigureOut">
              <a:rPr lang="en-US" altLang="en-US" smtClean="0"/>
              <a:pPr>
                <a:defRPr/>
              </a:pPr>
              <a:t>9/26/25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FEFC31-A8C5-4A4C-ACF9-DA3A38BFDDD9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B7FD49-06D7-BC41-AC00-62E4F3A56B5D}" type="datetimeFigureOut">
              <a:rPr lang="en-US" altLang="en-US" smtClean="0"/>
              <a:pPr>
                <a:defRPr/>
              </a:pPr>
              <a:t>9/26/25</a:t>
            </a:fld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B167A9-17E8-AD40-8996-92D88574BDE8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1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1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505A51-DA6A-1D48-8D2F-7D3F1D6DD8E2}" type="datetimeFigureOut">
              <a:rPr lang="en-US" altLang="en-US" smtClean="0"/>
              <a:pPr>
                <a:defRPr/>
              </a:pPr>
              <a:t>9/26/25</a:t>
            </a:fld>
            <a:endParaRPr lang="en-GB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C02BF-C949-E64B-BD71-813B5A6E31C9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271AEB-3E75-D340-8A9F-FD243849729E}" type="datetimeFigureOut">
              <a:rPr lang="en-US" altLang="en-US" smtClean="0"/>
              <a:pPr>
                <a:defRPr/>
              </a:pPr>
              <a:t>9/26/25</a:t>
            </a:fld>
            <a:endParaRPr lang="en-GB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3AA5BF-92E0-5549-AD9C-E9517AF25CA9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2B6F17-C9FC-A84A-B24E-AC8D6283AF23}" type="datetimeFigureOut">
              <a:rPr lang="en-US" altLang="en-US" smtClean="0"/>
              <a:pPr>
                <a:defRPr/>
              </a:pPr>
              <a:t>9/26/25</a:t>
            </a:fld>
            <a:endParaRPr lang="en-GB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F71C90-DFA5-8445-91EE-D04F4E1067FA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1" y="2057400"/>
            <a:ext cx="3652025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83A35B-D4DC-0549-9F76-5F6D04E876D1}" type="datetimeFigureOut">
              <a:rPr lang="en-US" altLang="en-US" smtClean="0"/>
              <a:pPr>
                <a:defRPr/>
              </a:pPr>
              <a:t>9/26/25</a:t>
            </a:fld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14C64F-C2C9-A846-9C15-E6DCBEF2596D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1" y="2057400"/>
            <a:ext cx="3652025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8A7920-BA64-1D4F-8BE6-0FAA083F5F51}" type="datetimeFigureOut">
              <a:rPr lang="en-US" altLang="en-US" smtClean="0"/>
              <a:pPr>
                <a:defRPr/>
              </a:pPr>
              <a:t>9/26/25</a:t>
            </a:fld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D35BCC-CBFB-1247-A4EE-B235FBDB0154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>
              <a:defRPr/>
            </a:pPr>
            <a:fld id="{C5C32F89-20AA-0242-B44B-ABA89DBF8FA5}" type="datetimeFigureOut">
              <a:rPr lang="en-US" altLang="en-US" smtClean="0"/>
              <a:pPr>
                <a:defRPr/>
              </a:pPr>
              <a:t>9/26/25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>
              <a:defRPr/>
            </a:pPr>
            <a:fld id="{30D32AED-F290-3348-BA2B-8EFB0CED1148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245001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  <p:sldLayoutId id="2147484024" r:id="rId12"/>
    <p:sldLayoutId id="2147484025" r:id="rId13"/>
    <p:sldLayoutId id="2147484026" r:id="rId14"/>
    <p:sldLayoutId id="2147484027" r:id="rId15"/>
    <p:sldLayoutId id="2147484028" r:id="rId16"/>
    <p:sldLayoutId id="2147484029" r:id="rId17"/>
    <p:sldLayoutId id="2147484031" r:id="rId18"/>
    <p:sldLayoutId id="2147484032" r:id="rId19"/>
    <p:sldLayoutId id="2147484033" r:id="rId20"/>
    <p:sldLayoutId id="2147484036" r:id="rId2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phippen1@bournemouth.ac.uk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phippenandy@gmail.com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eadstartkernow.org.uk/digital-resilience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5520" y="908720"/>
            <a:ext cx="8587681" cy="864295"/>
          </a:xfr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en-GB" altLang="en-US" sz="5400" spc="0" dirty="0">
                <a:effectLst/>
                <a:ea typeface="ＭＳ Ｐゴシック" charset="-128"/>
              </a:rPr>
              <a:t>“But She Should Have Known It Was Illegal”</a:t>
            </a:r>
            <a:br>
              <a:rPr lang="en-GB" altLang="en-US" sz="5400" spc="0" dirty="0">
                <a:effectLst/>
                <a:ea typeface="ＭＳ Ｐゴシック" charset="-128"/>
              </a:rPr>
            </a:br>
            <a:r>
              <a:rPr lang="en-GB" altLang="en-US" sz="3600" spc="0" dirty="0">
                <a:effectLst/>
                <a:ea typeface="ＭＳ Ｐゴシック" charset="-128"/>
              </a:rPr>
              <a:t>Stakeholder knowledge and response to disclosures of online harms</a:t>
            </a:r>
            <a:endParaRPr lang="en-GB" altLang="en-US" sz="5400" spc="0" dirty="0">
              <a:effectLst/>
              <a:ea typeface="ＭＳ Ｐゴシック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55926" y="4005263"/>
            <a:ext cx="7407275" cy="1752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dirty="0">
                <a:ea typeface="+mn-ea"/>
                <a:cs typeface="+mn-cs"/>
              </a:rPr>
              <a:t>Andy Phippen</a:t>
            </a:r>
          </a:p>
          <a:p>
            <a:pPr>
              <a:defRPr/>
            </a:pPr>
            <a:r>
              <a:rPr lang="en-GB" dirty="0">
                <a:ea typeface="+mn-ea"/>
                <a:cs typeface="+mn-cs"/>
                <a:hlinkClick r:id="rId3"/>
              </a:rPr>
              <a:t>aphippen1@bournemouth.ac.uk</a:t>
            </a:r>
            <a:endParaRPr lang="en-GB" dirty="0">
              <a:ea typeface="+mn-ea"/>
              <a:cs typeface="+mn-cs"/>
            </a:endParaRPr>
          </a:p>
          <a:p>
            <a:pPr>
              <a:defRPr/>
            </a:pPr>
            <a:r>
              <a:rPr lang="en-GB" dirty="0">
                <a:hlinkClick r:id="rId4"/>
              </a:rPr>
              <a:t>phippenandy@gmail.com</a:t>
            </a:r>
            <a:endParaRPr lang="en-GB" dirty="0"/>
          </a:p>
          <a:p>
            <a:pPr>
              <a:defRPr/>
            </a:pPr>
            <a:endParaRPr lang="en-GB" dirty="0"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phone&#10;&#10;Description automatically generated">
            <a:extLst>
              <a:ext uri="{FF2B5EF4-FFF2-40B4-BE49-F238E27FC236}">
                <a16:creationId xmlns:a16="http://schemas.microsoft.com/office/drawing/2014/main" id="{02F7AEB5-657C-659C-75BA-400C7C2A8B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818" y="0"/>
            <a:ext cx="4566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898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D3E97E4-0A09-EF4B-A1C8-42E7B12C7EBF}"/>
              </a:ext>
            </a:extLst>
          </p:cNvPr>
          <p:cNvSpPr txBox="1"/>
          <p:nvPr/>
        </p:nvSpPr>
        <p:spPr>
          <a:xfrm>
            <a:off x="623392" y="6326332"/>
            <a:ext cx="60979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www.bbc.co.uk</a:t>
            </a:r>
            <a:r>
              <a:rPr lang="en-US" sz="1400" dirty="0"/>
              <a:t>/news/technology-67521226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21E1A2-7D19-2F4B-8016-214C5203A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3" y="28580"/>
            <a:ext cx="6376284" cy="62087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4F89CB-6AAC-8349-AF3F-482667A282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96" y="721094"/>
            <a:ext cx="6675387" cy="29239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30D91A-2BBE-2D42-A65F-128351E370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95" y="3727172"/>
            <a:ext cx="6675387" cy="292393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7439181-E17B-8E09-E59A-1DE970A69F6F}"/>
              </a:ext>
            </a:extLst>
          </p:cNvPr>
          <p:cNvSpPr/>
          <p:nvPr/>
        </p:nvSpPr>
        <p:spPr>
          <a:xfrm>
            <a:off x="5159895" y="4437112"/>
            <a:ext cx="6376284" cy="648072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62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016C6-F139-E84D-887D-90ABD5BA2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i="1" dirty="0"/>
              <a:t>“Its best to just ignore what adults tell you”</a:t>
            </a:r>
          </a:p>
          <a:p>
            <a:pPr marL="0" indent="0" algn="ctr">
              <a:buNone/>
            </a:pPr>
            <a:endParaRPr lang="en-US" sz="4400" i="1" dirty="0"/>
          </a:p>
          <a:p>
            <a:pPr marL="0" indent="0" algn="ctr">
              <a:buNone/>
            </a:pPr>
            <a:r>
              <a:rPr lang="en-US" sz="4400" dirty="0"/>
              <a:t>A young person, aged 17, June 2021.</a:t>
            </a:r>
          </a:p>
        </p:txBody>
      </p:sp>
    </p:spTree>
    <p:extLst>
      <p:ext uri="{BB962C8B-B14F-4D97-AF65-F5344CB8AC3E}">
        <p14:creationId xmlns:p14="http://schemas.microsoft.com/office/powerpoint/2010/main" val="1341039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 descr="Screen Shot 2013-10-17 at 10.39.5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8914"/>
            <a:ext cx="8521700" cy="589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DA1049-4A18-E94A-8B19-2942CEBA5C74}"/>
              </a:ext>
            </a:extLst>
          </p:cNvPr>
          <p:cNvSpPr txBox="1"/>
          <p:nvPr/>
        </p:nvSpPr>
        <p:spPr>
          <a:xfrm>
            <a:off x="3365500" y="6022755"/>
            <a:ext cx="6845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2013: http://</a:t>
            </a:r>
            <a:r>
              <a:rPr lang="en-US" sz="18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www.dailymail.co.uk</a:t>
            </a:r>
            <a:r>
              <a:rPr lang="en-US" sz="18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/news/article-2463751/Sexting-More-half-teens-asked-explicit-self-</a:t>
            </a:r>
            <a:r>
              <a:rPr lang="en-US" sz="18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portraits.html</a:t>
            </a:r>
            <a:endParaRPr lang="en-US" sz="18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1415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548680"/>
            <a:ext cx="5297771" cy="20882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40540" y="5085184"/>
            <a:ext cx="343142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2015 - http://</a:t>
            </a:r>
            <a:r>
              <a:rPr lang="en-US" sz="1400" dirty="0" err="1"/>
              <a:t>www.dailymail.co.uk</a:t>
            </a:r>
            <a:r>
              <a:rPr lang="en-US" sz="1400" dirty="0"/>
              <a:t>/news/article-2702157/Sexting-leave-criminal-record-teenagers-told-Sharing-explicit-pictures-18s-illegal-taken-themselves.html</a:t>
            </a:r>
          </a:p>
        </p:txBody>
      </p:sp>
      <p:pic>
        <p:nvPicPr>
          <p:cNvPr id="6" name="Picture 5" descr="Screen Shot 2015-09-28 at 11.26.45.png">
            <a:extLst>
              <a:ext uri="{FF2B5EF4-FFF2-40B4-BE49-F238E27FC236}">
                <a16:creationId xmlns:a16="http://schemas.microsoft.com/office/drawing/2014/main" id="{683943BB-B5D4-6140-90CE-A040751459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332656"/>
            <a:ext cx="4967720" cy="436510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61493A-2850-B442-B957-0087A485ABD3}"/>
              </a:ext>
            </a:extLst>
          </p:cNvPr>
          <p:cNvSpPr/>
          <p:nvPr/>
        </p:nvSpPr>
        <p:spPr>
          <a:xfrm>
            <a:off x="7176120" y="5088253"/>
            <a:ext cx="47244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2014 - https://</a:t>
            </a:r>
            <a:r>
              <a:rPr lang="en-US" sz="1400" dirty="0" err="1"/>
              <a:t>www.telegraph.co.uk</a:t>
            </a:r>
            <a:r>
              <a:rPr lang="en-US" sz="1400" dirty="0"/>
              <a:t>/news/</a:t>
            </a:r>
            <a:r>
              <a:rPr lang="en-US" sz="1400" dirty="0" err="1"/>
              <a:t>uknews</a:t>
            </a:r>
            <a:r>
              <a:rPr lang="en-US" sz="1400" dirty="0"/>
              <a:t>/crime/11840985/Teenage-boy-added-to-police-database-for-</a:t>
            </a:r>
            <a:r>
              <a:rPr lang="en-US" sz="1400" dirty="0" err="1"/>
              <a:t>sexting.html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271193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005451F-A2A8-BF45-9A7B-76AE1D1742D0}"/>
              </a:ext>
            </a:extLst>
          </p:cNvPr>
          <p:cNvSpPr txBox="1"/>
          <p:nvPr/>
        </p:nvSpPr>
        <p:spPr>
          <a:xfrm>
            <a:off x="5829300" y="54414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2024: https://</a:t>
            </a:r>
            <a:r>
              <a:rPr lang="en-US" dirty="0" err="1"/>
              <a:t>www.bbc.co.uk</a:t>
            </a:r>
            <a:r>
              <a:rPr lang="en-US" dirty="0"/>
              <a:t>/news/articles/cjrdz0qegg3o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50D3D6-2FF1-2A44-A7DF-FB5A8B765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00" y="546100"/>
            <a:ext cx="7467600" cy="254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F86677-30D2-6242-845B-547E29A54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1400" y="3282950"/>
            <a:ext cx="7569200" cy="176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2443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04EFB-2E3B-CF54-0A24-982042712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en-GB" sz="5200"/>
              <a:t>Timeline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DF57ED29-6E21-251E-1F47-2F3A05021E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9304275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786879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5FB189-8D58-CB5A-8740-D2E7FE262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31" y="1143000"/>
            <a:ext cx="12083142" cy="4572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A7B7F92-948E-859C-AA1A-7AD2F1B407A4}"/>
              </a:ext>
            </a:extLst>
          </p:cNvPr>
          <p:cNvSpPr/>
          <p:nvPr/>
        </p:nvSpPr>
        <p:spPr>
          <a:xfrm>
            <a:off x="7536160" y="4581128"/>
            <a:ext cx="4655840" cy="113387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5929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0EB18FF-FF64-E1C4-516E-7258D234A23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You can’t eradicate a crime by policing the </a:t>
            </a:r>
            <a:r>
              <a:rPr lang="en-US" sz="6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behaviour</a:t>
            </a:r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of the victims</a:t>
            </a:r>
          </a:p>
          <a:p>
            <a:endParaRPr lang="en-US" sz="6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84957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FA76C-CA20-AD3E-26C9-7A2304CA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463040"/>
            <a:ext cx="3796306" cy="26909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Outcome 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A4B9FF-2C5F-03F3-85EE-BB7B0627F8D7}"/>
              </a:ext>
            </a:extLst>
          </p:cNvPr>
          <p:cNvSpPr txBox="1"/>
          <p:nvPr/>
        </p:nvSpPr>
        <p:spPr>
          <a:xfrm>
            <a:off x="5656218" y="1463039"/>
            <a:ext cx="5542387" cy="430044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lvl="0"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In cases where under 18s </a:t>
            </a:r>
            <a:r>
              <a:rPr lang="en-US" sz="2200" b="1" dirty="0"/>
              <a:t>could</a:t>
            </a:r>
            <a:r>
              <a:rPr lang="en-US" sz="2200" dirty="0"/>
              <a:t> be charged under the PCA, but images were shared consensually between peers:</a:t>
            </a:r>
          </a:p>
          <a:p>
            <a:pPr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Crown Prosecution Service guidance said not in the public interest to prosecute</a:t>
            </a:r>
          </a:p>
          <a:p>
            <a:pPr marL="28575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O21 gave police the option to close the case earlier in the process when no aggravating elements</a:t>
            </a:r>
          </a:p>
          <a:p>
            <a:pPr marL="28575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Consensual sexual image sharing for under 18s therefore decriminalized</a:t>
            </a:r>
          </a:p>
          <a:p>
            <a:pPr marL="28575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But recorded and could be returned on Enhanced DBS</a:t>
            </a:r>
          </a:p>
          <a:p>
            <a:pPr marL="28575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Outcome 22??</a:t>
            </a:r>
          </a:p>
        </p:txBody>
      </p:sp>
    </p:spTree>
    <p:extLst>
      <p:ext uri="{BB962C8B-B14F-4D97-AF65-F5344CB8AC3E}">
        <p14:creationId xmlns:p14="http://schemas.microsoft.com/office/powerpoint/2010/main" val="1423629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5288E-664E-F34B-BDDB-C3B4779BE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97944-A2A3-DC47-AE17-B41BD3DD32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Child safety discourse</a:t>
            </a:r>
          </a:p>
          <a:p>
            <a:r>
              <a:rPr lang="en-US" dirty="0"/>
              <a:t>Online harms and expectations of knowledge</a:t>
            </a:r>
          </a:p>
          <a:p>
            <a:r>
              <a:rPr lang="en-US" dirty="0"/>
              <a:t>Impact on young people</a:t>
            </a:r>
          </a:p>
          <a:p>
            <a:r>
              <a:rPr lang="en-US" dirty="0"/>
              <a:t>Role of the law?</a:t>
            </a:r>
          </a:p>
          <a:p>
            <a:r>
              <a:rPr lang="en-US" dirty="0"/>
              <a:t>Are things improving?</a:t>
            </a:r>
          </a:p>
        </p:txBody>
      </p:sp>
    </p:spTree>
    <p:extLst>
      <p:ext uri="{BB962C8B-B14F-4D97-AF65-F5344CB8AC3E}">
        <p14:creationId xmlns:p14="http://schemas.microsoft.com/office/powerpoint/2010/main" val="32783433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A8A4A-4D20-562E-7B7E-6CC3A65B9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Recent comment from a presentation by an Online Sexual Abuse Charity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06996D-A467-300B-0679-CBB1E814A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2564903"/>
            <a:ext cx="10233800" cy="36120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600" i="1" dirty="0"/>
              <a:t>“Disclosing and the subsequent fall out was worse than the abuse”</a:t>
            </a:r>
            <a:endParaRPr lang="en-US" sz="36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090030-3CB4-A158-D535-AF2D1F7CC5D4}"/>
              </a:ext>
            </a:extLst>
          </p:cNvPr>
          <p:cNvSpPr txBox="1"/>
          <p:nvPr/>
        </p:nvSpPr>
        <p:spPr>
          <a:xfrm>
            <a:off x="1120000" y="631189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https://survivorsintransition.co.uk/</a:t>
            </a:r>
          </a:p>
        </p:txBody>
      </p:sp>
    </p:spTree>
    <p:extLst>
      <p:ext uri="{BB962C8B-B14F-4D97-AF65-F5344CB8AC3E}">
        <p14:creationId xmlns:p14="http://schemas.microsoft.com/office/powerpoint/2010/main" val="31418757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2">
            <a:extLst>
              <a:ext uri="{FF2B5EF4-FFF2-40B4-BE49-F238E27FC236}">
                <a16:creationId xmlns:a16="http://schemas.microsoft.com/office/drawing/2014/main" id="{55706994-BBE9-0DCC-F10A-BD236A528D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9428"/>
          <a:stretch/>
        </p:blipFill>
        <p:spPr bwMode="auto">
          <a:xfrm>
            <a:off x="1811524" y="179348"/>
            <a:ext cx="8568951" cy="53219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0E8618-792C-6C0C-C6C2-38E63C519827}"/>
              </a:ext>
            </a:extLst>
          </p:cNvPr>
          <p:cNvSpPr txBox="1"/>
          <p:nvPr/>
        </p:nvSpPr>
        <p:spPr>
          <a:xfrm>
            <a:off x="3287688" y="5789028"/>
            <a:ext cx="6096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Phippen, A. (2025). Policy and Rights Challenges in Children’s Online Behaviour and Safety, 2017–2023. Springer</a:t>
            </a:r>
          </a:p>
          <a:p>
            <a:r>
              <a:rPr lang="en-GB" sz="1400" dirty="0"/>
              <a:t>http://link.springer.com/book/10.1007/978-3-031-80286-7</a:t>
            </a:r>
          </a:p>
        </p:txBody>
      </p:sp>
    </p:spTree>
    <p:extLst>
      <p:ext uri="{BB962C8B-B14F-4D97-AF65-F5344CB8AC3E}">
        <p14:creationId xmlns:p14="http://schemas.microsoft.com/office/powerpoint/2010/main" val="13741645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87437-3589-F633-B20B-48D582EB0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409" y="762001"/>
            <a:ext cx="4156512" cy="1708244"/>
          </a:xfrm>
        </p:spPr>
        <p:txBody>
          <a:bodyPr anchor="ctr">
            <a:normAutofit/>
          </a:bodyPr>
          <a:lstStyle/>
          <a:p>
            <a:r>
              <a:rPr lang="en-GB" sz="3700"/>
              <a:t>The Harm Reduction Approach</a:t>
            </a:r>
          </a:p>
        </p:txBody>
      </p:sp>
      <p:pic>
        <p:nvPicPr>
          <p:cNvPr id="5" name="Picture 4" descr="Wood human figure">
            <a:extLst>
              <a:ext uri="{FF2B5EF4-FFF2-40B4-BE49-F238E27FC236}">
                <a16:creationId xmlns:a16="http://schemas.microsoft.com/office/drawing/2014/main" id="{D5189368-BE28-CCFC-541E-D1DB91A25D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0666" b="-2"/>
          <a:stretch/>
        </p:blipFill>
        <p:spPr>
          <a:xfrm>
            <a:off x="-1" y="-2"/>
            <a:ext cx="6096001" cy="685800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BA6B92-68E2-26B8-101E-FF46CECF9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409" y="2470245"/>
            <a:ext cx="4156512" cy="3769835"/>
          </a:xfrm>
        </p:spPr>
        <p:txBody>
          <a:bodyPr anchor="ctr">
            <a:normAutofit/>
          </a:bodyPr>
          <a:lstStyle/>
          <a:p>
            <a:pPr rtl="0">
              <a:spcBef>
                <a:spcPts val="0"/>
              </a:spcBef>
              <a:spcAft>
                <a:spcPts val="600"/>
              </a:spcAft>
            </a:pPr>
            <a:r>
              <a:rPr lang="en-GB" sz="2000" b="0" i="0" u="none" strike="noStrike" dirty="0">
                <a:effectLst/>
                <a:latin typeface="Calibri" panose="020F0502020204030204" pitchFamily="34" charset="0"/>
              </a:rPr>
              <a:t>Accept it is happening</a:t>
            </a:r>
          </a:p>
          <a:p>
            <a:pPr rtl="0">
              <a:spcBef>
                <a:spcPts val="0"/>
              </a:spcBef>
              <a:spcAft>
                <a:spcPts val="600"/>
              </a:spcAft>
            </a:pPr>
            <a:r>
              <a:rPr lang="en-GB" sz="2000" dirty="0">
                <a:latin typeface="Calibri" panose="020F0502020204030204" pitchFamily="34" charset="0"/>
              </a:rPr>
              <a:t>Understand it is complex</a:t>
            </a:r>
          </a:p>
          <a:p>
            <a:pPr rtl="0">
              <a:spcBef>
                <a:spcPts val="0"/>
              </a:spcBef>
              <a:spcAft>
                <a:spcPts val="600"/>
              </a:spcAft>
            </a:pPr>
            <a:r>
              <a:rPr lang="en-GB" sz="2000" dirty="0">
                <a:latin typeface="Calibri" panose="020F0502020204030204" pitchFamily="34" charset="0"/>
              </a:rPr>
              <a:t>Abstinence may not be the best outcome</a:t>
            </a:r>
          </a:p>
          <a:p>
            <a:pPr rtl="0">
              <a:spcBef>
                <a:spcPts val="0"/>
              </a:spcBef>
              <a:spcAft>
                <a:spcPts val="600"/>
              </a:spcAft>
            </a:pPr>
            <a:r>
              <a:rPr lang="en-GB" sz="2000" dirty="0">
                <a:latin typeface="Calibri" panose="020F0502020204030204" pitchFamily="34" charset="0"/>
              </a:rPr>
              <a:t>Non-judgemental response</a:t>
            </a:r>
          </a:p>
          <a:p>
            <a:pPr rtl="0">
              <a:spcBef>
                <a:spcPts val="0"/>
              </a:spcBef>
              <a:spcAft>
                <a:spcPts val="600"/>
              </a:spcAft>
            </a:pPr>
            <a:r>
              <a:rPr lang="en-GB" sz="2000" dirty="0">
                <a:latin typeface="Calibri" panose="020F0502020204030204" pitchFamily="34" charset="0"/>
              </a:rPr>
              <a:t>Give YP a voice</a:t>
            </a:r>
          </a:p>
          <a:p>
            <a:pPr rtl="0">
              <a:spcBef>
                <a:spcPts val="0"/>
              </a:spcBef>
              <a:spcAft>
                <a:spcPts val="600"/>
              </a:spcAft>
            </a:pPr>
            <a:r>
              <a:rPr lang="en-GB" sz="2000" dirty="0">
                <a:latin typeface="Calibri" panose="020F0502020204030204" pitchFamily="34" charset="0"/>
              </a:rPr>
              <a:t>See YP as primary agents of change</a:t>
            </a:r>
          </a:p>
          <a:p>
            <a:pPr rtl="0">
              <a:spcBef>
                <a:spcPts val="0"/>
              </a:spcBef>
              <a:spcAft>
                <a:spcPts val="600"/>
              </a:spcAft>
            </a:pPr>
            <a:r>
              <a:rPr lang="en-GB" sz="2000" dirty="0">
                <a:latin typeface="Calibri" panose="020F0502020204030204" pitchFamily="34" charset="0"/>
              </a:rPr>
              <a:t>Consider how inequality affects vulnerability</a:t>
            </a:r>
          </a:p>
          <a:p>
            <a:pPr rtl="0">
              <a:spcBef>
                <a:spcPts val="0"/>
              </a:spcBef>
              <a:spcAft>
                <a:spcPts val="600"/>
              </a:spcAft>
            </a:pPr>
            <a:r>
              <a:rPr lang="en-GB" sz="2000" dirty="0">
                <a:latin typeface="Calibri" panose="020F0502020204030204" pitchFamily="34" charset="0"/>
              </a:rPr>
              <a:t>Do not minimise the harm</a:t>
            </a:r>
          </a:p>
        </p:txBody>
      </p:sp>
    </p:spTree>
    <p:extLst>
      <p:ext uri="{BB962C8B-B14F-4D97-AF65-F5344CB8AC3E}">
        <p14:creationId xmlns:p14="http://schemas.microsoft.com/office/powerpoint/2010/main" val="6843311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BD357-B952-D412-6240-36AD5643F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Improvement?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4323C4-0B17-CE35-E4D3-0AF636142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1916832"/>
            <a:ext cx="8044872" cy="26642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AC32CA-BE15-0BC0-76CC-959C0860F937}"/>
              </a:ext>
            </a:extLst>
          </p:cNvPr>
          <p:cNvSpPr txBox="1"/>
          <p:nvPr/>
        </p:nvSpPr>
        <p:spPr>
          <a:xfrm>
            <a:off x="1703512" y="4798683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https://www.theguardian.com/society/2025/apr/16/romeo-and-juliet-clause-exempts-consensual-teen-relationships-from-child-abuse-reports</a:t>
            </a:r>
          </a:p>
        </p:txBody>
      </p:sp>
    </p:spTree>
    <p:extLst>
      <p:ext uri="{BB962C8B-B14F-4D97-AF65-F5344CB8AC3E}">
        <p14:creationId xmlns:p14="http://schemas.microsoft.com/office/powerpoint/2010/main" val="12453629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B68F26-6EC1-738F-44E2-7A89F6DFBF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DABEAD-E37C-CCD0-F948-9532FFF5EC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i="1" dirty="0"/>
              <a:t>Listen;</a:t>
            </a:r>
          </a:p>
          <a:p>
            <a:pPr marL="0" indent="0" algn="ctr">
              <a:buNone/>
            </a:pPr>
            <a:r>
              <a:rPr lang="en-US" sz="6600" i="1" dirty="0"/>
              <a:t>Don’t Judge;</a:t>
            </a:r>
          </a:p>
          <a:p>
            <a:pPr marL="0" indent="0" algn="ctr">
              <a:buNone/>
            </a:pPr>
            <a:r>
              <a:rPr lang="en-US" sz="6600" i="1" dirty="0"/>
              <a:t>Understand.</a:t>
            </a:r>
          </a:p>
          <a:p>
            <a:pPr marL="0" indent="0">
              <a:buNone/>
            </a:pPr>
            <a:endParaRPr lang="en-US" sz="3200" i="1" dirty="0"/>
          </a:p>
          <a:p>
            <a:pPr marL="0" indent="0">
              <a:buNone/>
            </a:pPr>
            <a:endParaRPr lang="en-US" sz="3200" i="1" dirty="0"/>
          </a:p>
          <a:p>
            <a:pPr marL="0" indent="0">
              <a:buNone/>
            </a:pPr>
            <a:endParaRPr lang="en-US" sz="3200" i="1" dirty="0"/>
          </a:p>
          <a:p>
            <a:pPr marL="0" indent="0">
              <a:buNone/>
            </a:pPr>
            <a:endParaRPr lang="en-US" sz="3200" i="1" dirty="0"/>
          </a:p>
          <a:p>
            <a:pPr marL="0" indent="0">
              <a:buNone/>
            </a:pP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426942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B86E5-CBE5-C649-9128-F98138A6A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FBD491-7D35-4749-A883-4B21BF26C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20 years research in online issues, mainly with young people</a:t>
            </a:r>
          </a:p>
          <a:p>
            <a:pPr lvl="1"/>
            <a:r>
              <a:rPr lang="en-US" dirty="0"/>
              <a:t>First five years: “What are young people doing online?”</a:t>
            </a:r>
          </a:p>
          <a:p>
            <a:pPr lvl="1"/>
            <a:r>
              <a:rPr lang="en-US" dirty="0"/>
              <a:t>Next five years: “What do young people want from adults regarding online safety?”</a:t>
            </a:r>
          </a:p>
          <a:p>
            <a:pPr lvl="1"/>
            <a:r>
              <a:rPr lang="en-US" dirty="0"/>
              <a:t>And the next: “</a:t>
            </a:r>
            <a:r>
              <a:rPr lang="en-GB" dirty="0"/>
              <a:t>Why aren’t you implementing national policies that align with what young people have been advocating for over the past decade?</a:t>
            </a:r>
            <a:r>
              <a:rPr lang="en-US" dirty="0"/>
              <a:t>?”</a:t>
            </a:r>
          </a:p>
          <a:p>
            <a:pPr lvl="1"/>
            <a:r>
              <a:rPr lang="en-US" dirty="0"/>
              <a:t>Currently: “Ah, prohibition again. Well that always works doesn’t it!?”</a:t>
            </a:r>
          </a:p>
          <a:p>
            <a:pPr lvl="1"/>
            <a:endParaRPr lang="en-US" dirty="0"/>
          </a:p>
          <a:p>
            <a:r>
              <a:rPr lang="en-US" dirty="0"/>
              <a:t>Headstart Kernow: </a:t>
            </a:r>
            <a:r>
              <a:rPr lang="en-US" dirty="0">
                <a:hlinkClick r:id="rId2"/>
              </a:rPr>
              <a:t>https://www.headstartkernow.org.uk/digital-resilience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9759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528CBA-B41F-CC2A-7CF5-23DD9D171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836712"/>
            <a:ext cx="9082287" cy="38164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D47DBC-9862-0EA7-1086-4273ABB997BC}"/>
              </a:ext>
            </a:extLst>
          </p:cNvPr>
          <p:cNvSpPr txBox="1"/>
          <p:nvPr/>
        </p:nvSpPr>
        <p:spPr>
          <a:xfrm>
            <a:off x="767408" y="5108371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https://www.politico.eu/article/nigel-farage-on-the-side-predator-jimmy-savile-says-uk-minister-peter-kyle-online-safety-act/</a:t>
            </a:r>
          </a:p>
        </p:txBody>
      </p:sp>
    </p:spTree>
    <p:extLst>
      <p:ext uri="{BB962C8B-B14F-4D97-AF65-F5344CB8AC3E}">
        <p14:creationId xmlns:p14="http://schemas.microsoft.com/office/powerpoint/2010/main" val="3760763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307635-A4E2-7A2E-B3CB-17C2A8F02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7848" y="476672"/>
            <a:ext cx="7020905" cy="14861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AA998B-8681-5D5C-A350-6A10368CF1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4542"/>
          <a:stretch/>
        </p:blipFill>
        <p:spPr>
          <a:xfrm>
            <a:off x="263352" y="2024725"/>
            <a:ext cx="6906589" cy="34925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348B91-A594-9ABF-45BC-2AE2104A5E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9334" y="5589240"/>
            <a:ext cx="6878010" cy="10764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81CD11-D828-BA78-A1E6-AD53DCB0D806}"/>
              </a:ext>
            </a:extLst>
          </p:cNvPr>
          <p:cNvSpPr txBox="1"/>
          <p:nvPr/>
        </p:nvSpPr>
        <p:spPr>
          <a:xfrm>
            <a:off x="7464152" y="2828835"/>
            <a:ext cx="446449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https://www.gov.uk/government/publications/e-cigarettes-and-heated-tobacco-products-evidence-review/evidence-review-of-e-cigarettes-and-heated-tobacco-products-2018-executive-summary</a:t>
            </a:r>
          </a:p>
        </p:txBody>
      </p:sp>
    </p:spTree>
    <p:extLst>
      <p:ext uri="{BB962C8B-B14F-4D97-AF65-F5344CB8AC3E}">
        <p14:creationId xmlns:p14="http://schemas.microsoft.com/office/powerpoint/2010/main" val="3740393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4CE572-0AB2-249E-D524-5447FBCA4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166232"/>
            <a:ext cx="5760640" cy="59072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D614C0-4ED4-F6E4-6FDD-2A51A4B5BF70}"/>
              </a:ext>
            </a:extLst>
          </p:cNvPr>
          <p:cNvSpPr txBox="1"/>
          <p:nvPr/>
        </p:nvSpPr>
        <p:spPr>
          <a:xfrm>
            <a:off x="191344" y="608165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https://www.bbc.co.uk/news/articles/cq82dlv1g3lo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CF9286-4955-01FA-FC0B-DB593A29D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018" y="166232"/>
            <a:ext cx="5594881" cy="39716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80BEE1D-2A02-7C5F-6445-7048C10FFBFB}"/>
              </a:ext>
            </a:extLst>
          </p:cNvPr>
          <p:cNvSpPr txBox="1"/>
          <p:nvPr/>
        </p:nvSpPr>
        <p:spPr>
          <a:xfrm>
            <a:off x="6240018" y="608165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https://www.bbc.co.uk/news/articles/cdxv9pwrvj9o</a:t>
            </a:r>
          </a:p>
        </p:txBody>
      </p:sp>
    </p:spTree>
    <p:extLst>
      <p:ext uri="{BB962C8B-B14F-4D97-AF65-F5344CB8AC3E}">
        <p14:creationId xmlns:p14="http://schemas.microsoft.com/office/powerpoint/2010/main" val="2818984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2E4308-500C-FAF0-1230-ED6B5BAEE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968" y="3288721"/>
            <a:ext cx="5807968" cy="32669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2DDD10-5258-7A40-28FA-2C9A4443F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332656"/>
            <a:ext cx="6480720" cy="454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729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s moral campaigner Mary Whitehouse ahead of her time? - BBC News">
            <a:extLst>
              <a:ext uri="{FF2B5EF4-FFF2-40B4-BE49-F238E27FC236}">
                <a16:creationId xmlns:a16="http://schemas.microsoft.com/office/drawing/2014/main" id="{815A3461-D8E8-34FC-FC33-5E045F060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2852936"/>
            <a:ext cx="6492185" cy="365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FC96D7-3889-9C20-56B6-3A87933DA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032" y="332656"/>
            <a:ext cx="4713312" cy="377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916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ECC4A4-EE49-484F-0674-0E610D296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332656"/>
            <a:ext cx="6335009" cy="47631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3B4E8B-7F9D-D8B3-3EC9-0BC80452DB11}"/>
              </a:ext>
            </a:extLst>
          </p:cNvPr>
          <p:cNvSpPr txBox="1"/>
          <p:nvPr/>
        </p:nvSpPr>
        <p:spPr>
          <a:xfrm>
            <a:off x="334549" y="530120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https://www.bbc.co.uk/news/articles/c4gzd62g1r3o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AA5450-F203-9EE4-9CCB-D50077C1AEA1}"/>
              </a:ext>
            </a:extLst>
          </p:cNvPr>
          <p:cNvSpPr txBox="1"/>
          <p:nvPr/>
        </p:nvSpPr>
        <p:spPr>
          <a:xfrm>
            <a:off x="5658678" y="587592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https://www.bbc.co.uk/news/articles/cq8y7dvw9ddo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1053D6-0B4C-4A93-7437-AA4644EEC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8678" y="829068"/>
            <a:ext cx="6382641" cy="494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492663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T1000 IT Ethics" id="{9855B1EA-37BE-7D4C-8C4B-8E9460F6AF5F}" vid="{72784834-020D-4F45-945E-1AFFDC49D3D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ENT1000 IT Ethics</Template>
  <TotalTime>9539</TotalTime>
  <Words>693</Words>
  <Application>Microsoft Macintosh PowerPoint</Application>
  <PresentationFormat>Widescreen</PresentationFormat>
  <Paragraphs>92</Paragraphs>
  <Slides>24</Slides>
  <Notes>4</Notes>
  <HiddenSlides>2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ＭＳ Ｐゴシック</vt:lpstr>
      <vt:lpstr>Arial</vt:lpstr>
      <vt:lpstr>Calibri</vt:lpstr>
      <vt:lpstr>Corbel</vt:lpstr>
      <vt:lpstr>Depth</vt:lpstr>
      <vt:lpstr>“But She Should Have Known It Was Illegal” Stakeholder knowledge and response to disclosures of online harms</vt:lpstr>
      <vt:lpstr>Agenda</vt:lpstr>
      <vt:lpstr>About 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Timeline</vt:lpstr>
      <vt:lpstr>PowerPoint Presentation</vt:lpstr>
      <vt:lpstr>You can’t eradicate a crime by policing the behaviour of the victims </vt:lpstr>
      <vt:lpstr>Outcome 21</vt:lpstr>
      <vt:lpstr>Recent comment from a presentation by an Online Sexual Abuse Charity</vt:lpstr>
      <vt:lpstr>PowerPoint Presentation</vt:lpstr>
      <vt:lpstr>The Harm Reduction Approach</vt:lpstr>
      <vt:lpstr>Improvement?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Business and IT Ethics Or – why do we continue to do daft things just because we’re using digital technology?</dc:title>
  <dc:creator>Andy Phippen</dc:creator>
  <cp:lastModifiedBy>Patrick Gilmore</cp:lastModifiedBy>
  <cp:revision>136</cp:revision>
  <dcterms:created xsi:type="dcterms:W3CDTF">2018-02-21T07:56:22Z</dcterms:created>
  <dcterms:modified xsi:type="dcterms:W3CDTF">2025-09-26T06:58:02Z</dcterms:modified>
</cp:coreProperties>
</file>